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412" r:id="rId2"/>
    <p:sldId id="367" r:id="rId3"/>
    <p:sldId id="400" r:id="rId4"/>
    <p:sldId id="368" r:id="rId5"/>
    <p:sldId id="369" r:id="rId6"/>
    <p:sldId id="370" r:id="rId7"/>
    <p:sldId id="371" r:id="rId8"/>
    <p:sldId id="372" r:id="rId9"/>
    <p:sldId id="373" r:id="rId10"/>
    <p:sldId id="405" r:id="rId11"/>
    <p:sldId id="374" r:id="rId12"/>
    <p:sldId id="375" r:id="rId13"/>
    <p:sldId id="376" r:id="rId14"/>
    <p:sldId id="377" r:id="rId15"/>
    <p:sldId id="378" r:id="rId16"/>
    <p:sldId id="379" r:id="rId17"/>
    <p:sldId id="380" r:id="rId18"/>
    <p:sldId id="381" r:id="rId19"/>
    <p:sldId id="382" r:id="rId20"/>
    <p:sldId id="383" r:id="rId21"/>
    <p:sldId id="384" r:id="rId22"/>
    <p:sldId id="38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AB324-A426-4CF2-986B-35D0669EB275}" type="datetimeFigureOut">
              <a:rPr lang="en-IN" smtClean="0"/>
              <a:t>07-04-2020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44FBA7-5E0E-4BC4-AE22-103A04614639}" type="slidenum">
              <a:rPr lang="en-IN" smtClean="0"/>
              <a:t>‹#›</a:t>
            </a:fld>
            <a:endParaRPr lang="en-IN"/>
          </a:p>
        </p:txBody>
      </p:sp>
    </p:spTree>
    <p:extLst>
      <p:ext uri="{BB962C8B-B14F-4D97-AF65-F5344CB8AC3E}">
        <p14:creationId xmlns:p14="http://schemas.microsoft.com/office/powerpoint/2010/main" val="3718232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45A9F695-32FF-4038-8E2D-DB206261D1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C90A7488-DCBC-4651-BA31-A79DF56409CD}" type="slidenum">
              <a:rPr lang="en-US" altLang="en-US" smtClean="0">
                <a:latin typeface="Helvetica" panose="020B0604020202020204" pitchFamily="34" charset="0"/>
              </a:rPr>
              <a:pPr/>
              <a:t>2</a:t>
            </a:fld>
            <a:endParaRPr lang="en-US" altLang="en-US">
              <a:latin typeface="Helvetica" panose="020B0604020202020204" pitchFamily="34" charset="0"/>
            </a:endParaRPr>
          </a:p>
        </p:txBody>
      </p:sp>
      <p:sp>
        <p:nvSpPr>
          <p:cNvPr id="113667" name="Rectangle 2">
            <a:extLst>
              <a:ext uri="{FF2B5EF4-FFF2-40B4-BE49-F238E27FC236}">
                <a16:creationId xmlns:a16="http://schemas.microsoft.com/office/drawing/2014/main" id="{EE30D7B3-6B22-4B8F-8649-24046D74442D}"/>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40C995BA-5A25-43D9-BDD1-52E9127930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FAB489A5-637A-410C-ADD9-99823A8929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69C1592B-C704-483C-913D-A711CA9581B1}" type="slidenum">
              <a:rPr lang="en-US" altLang="en-US" smtClean="0">
                <a:latin typeface="Helvetica" panose="020B0604020202020204" pitchFamily="34" charset="0"/>
              </a:rPr>
              <a:pPr/>
              <a:t>12</a:t>
            </a:fld>
            <a:endParaRPr lang="en-US" altLang="en-US">
              <a:latin typeface="Helvetica" panose="020B0604020202020204" pitchFamily="34" charset="0"/>
            </a:endParaRPr>
          </a:p>
        </p:txBody>
      </p:sp>
      <p:sp>
        <p:nvSpPr>
          <p:cNvPr id="134147" name="Rectangle 2">
            <a:extLst>
              <a:ext uri="{FF2B5EF4-FFF2-40B4-BE49-F238E27FC236}">
                <a16:creationId xmlns:a16="http://schemas.microsoft.com/office/drawing/2014/main" id="{6170BA78-9345-4F4C-B163-E332F2A2AED4}"/>
              </a:ext>
            </a:extLst>
          </p:cNvPr>
          <p:cNvSpPr>
            <a:spLocks noGrp="1" noRot="1" noChangeAspect="1" noChangeArrowheads="1" noTextEdit="1"/>
          </p:cNvSpPr>
          <p:nvPr>
            <p:ph type="sldImg"/>
          </p:nvPr>
        </p:nvSpPr>
        <p:spPr>
          <a:ln/>
        </p:spPr>
      </p:sp>
      <p:sp>
        <p:nvSpPr>
          <p:cNvPr id="134148" name="Rectangle 3">
            <a:extLst>
              <a:ext uri="{FF2B5EF4-FFF2-40B4-BE49-F238E27FC236}">
                <a16:creationId xmlns:a16="http://schemas.microsoft.com/office/drawing/2014/main" id="{DD654798-6FB5-4543-876E-AD1FC4FE61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601706D6-8AA3-492A-9B3E-FEDA48EBBA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44DDB7D5-8822-40E2-9F08-1FEFCCB7A3B5}" type="slidenum">
              <a:rPr lang="en-US" altLang="en-US" smtClean="0">
                <a:latin typeface="Helvetica" panose="020B0604020202020204" pitchFamily="34" charset="0"/>
              </a:rPr>
              <a:pPr/>
              <a:t>13</a:t>
            </a:fld>
            <a:endParaRPr lang="en-US" altLang="en-US">
              <a:latin typeface="Helvetica" panose="020B0604020202020204" pitchFamily="34" charset="0"/>
            </a:endParaRPr>
          </a:p>
        </p:txBody>
      </p:sp>
      <p:sp>
        <p:nvSpPr>
          <p:cNvPr id="136195" name="Rectangle 2">
            <a:extLst>
              <a:ext uri="{FF2B5EF4-FFF2-40B4-BE49-F238E27FC236}">
                <a16:creationId xmlns:a16="http://schemas.microsoft.com/office/drawing/2014/main" id="{924ECEC5-3D43-42B6-82CE-5F5BAE5414A8}"/>
              </a:ext>
            </a:extLst>
          </p:cNvPr>
          <p:cNvSpPr>
            <a:spLocks noGrp="1" noRot="1" noChangeAspect="1" noChangeArrowheads="1" noTextEdit="1"/>
          </p:cNvSpPr>
          <p:nvPr>
            <p:ph type="sldImg"/>
          </p:nvPr>
        </p:nvSpPr>
        <p:spPr>
          <a:ln/>
        </p:spPr>
      </p:sp>
      <p:sp>
        <p:nvSpPr>
          <p:cNvPr id="136196" name="Rectangle 3">
            <a:extLst>
              <a:ext uri="{FF2B5EF4-FFF2-40B4-BE49-F238E27FC236}">
                <a16:creationId xmlns:a16="http://schemas.microsoft.com/office/drawing/2014/main" id="{86ED5839-CDE3-49BC-860F-65A66FF86F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30B0197F-77E5-477A-A4F1-905581A9CF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96A68E13-125D-4C9A-A28B-BFE256D44C88}" type="slidenum">
              <a:rPr lang="en-US" altLang="en-US" smtClean="0">
                <a:latin typeface="Helvetica" panose="020B0604020202020204" pitchFamily="34" charset="0"/>
              </a:rPr>
              <a:pPr/>
              <a:t>14</a:t>
            </a:fld>
            <a:endParaRPr lang="en-US" altLang="en-US">
              <a:latin typeface="Helvetica" panose="020B0604020202020204" pitchFamily="34" charset="0"/>
            </a:endParaRPr>
          </a:p>
        </p:txBody>
      </p:sp>
      <p:sp>
        <p:nvSpPr>
          <p:cNvPr id="138243" name="Rectangle 2">
            <a:extLst>
              <a:ext uri="{FF2B5EF4-FFF2-40B4-BE49-F238E27FC236}">
                <a16:creationId xmlns:a16="http://schemas.microsoft.com/office/drawing/2014/main" id="{6643E55A-7A27-4BF4-B3ED-8F80D77B6365}"/>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0F6F0FF8-4785-4217-ACDC-20A66485C6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8FFA1678-A884-456A-A760-3C1441A4F2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FB2FCA35-0068-44E5-A669-83FF43D30B55}" type="slidenum">
              <a:rPr lang="en-US" altLang="en-US" smtClean="0">
                <a:latin typeface="Helvetica" panose="020B0604020202020204" pitchFamily="34" charset="0"/>
              </a:rPr>
              <a:pPr/>
              <a:t>15</a:t>
            </a:fld>
            <a:endParaRPr lang="en-US" altLang="en-US">
              <a:latin typeface="Helvetica" panose="020B0604020202020204" pitchFamily="34" charset="0"/>
            </a:endParaRPr>
          </a:p>
        </p:txBody>
      </p:sp>
      <p:sp>
        <p:nvSpPr>
          <p:cNvPr id="140291" name="Rectangle 2">
            <a:extLst>
              <a:ext uri="{FF2B5EF4-FFF2-40B4-BE49-F238E27FC236}">
                <a16:creationId xmlns:a16="http://schemas.microsoft.com/office/drawing/2014/main" id="{C4928B99-AA04-4A76-82E8-36395C551EBC}"/>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id="{85B630F7-7068-43F1-AB24-00DE0B6D5C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1CE8569E-7BA8-45AC-8C65-9AB1AD8E48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1A194392-9E47-4C12-BDD7-ED34202C7119}" type="slidenum">
              <a:rPr lang="en-US" altLang="en-US" smtClean="0">
                <a:latin typeface="Helvetica" panose="020B0604020202020204" pitchFamily="34" charset="0"/>
              </a:rPr>
              <a:pPr/>
              <a:t>16</a:t>
            </a:fld>
            <a:endParaRPr lang="en-US" altLang="en-US">
              <a:latin typeface="Helvetica" panose="020B0604020202020204" pitchFamily="34" charset="0"/>
            </a:endParaRPr>
          </a:p>
        </p:txBody>
      </p:sp>
      <p:sp>
        <p:nvSpPr>
          <p:cNvPr id="142339" name="Rectangle 2">
            <a:extLst>
              <a:ext uri="{FF2B5EF4-FFF2-40B4-BE49-F238E27FC236}">
                <a16:creationId xmlns:a16="http://schemas.microsoft.com/office/drawing/2014/main" id="{191318F2-1DAE-4776-8E17-17B2EF249C61}"/>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65508D32-E57F-4D22-B75F-5C6A0F7A3F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E038DFF8-DC1D-4764-BF4E-527FEED56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8D96FB2B-13FB-4BAA-8075-F650F80D5D76}" type="slidenum">
              <a:rPr lang="en-US" altLang="en-US" smtClean="0">
                <a:latin typeface="Helvetica" panose="020B0604020202020204" pitchFamily="34" charset="0"/>
              </a:rPr>
              <a:pPr/>
              <a:t>18</a:t>
            </a:fld>
            <a:endParaRPr lang="en-US" altLang="en-US">
              <a:latin typeface="Helvetica" panose="020B0604020202020204" pitchFamily="34" charset="0"/>
            </a:endParaRPr>
          </a:p>
        </p:txBody>
      </p:sp>
      <p:sp>
        <p:nvSpPr>
          <p:cNvPr id="145411" name="Rectangle 2">
            <a:extLst>
              <a:ext uri="{FF2B5EF4-FFF2-40B4-BE49-F238E27FC236}">
                <a16:creationId xmlns:a16="http://schemas.microsoft.com/office/drawing/2014/main" id="{EFAE2705-8E0C-4DDC-BF58-71622B02EDD2}"/>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FC3063AF-3EFC-4484-BC7C-C3B7C40DAE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90F45F4B-A89B-44C0-8A3A-8593D60BE8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B15E81B0-B90A-4065-BCBD-5FAD9D39AFAB}" type="slidenum">
              <a:rPr lang="en-US" altLang="en-US" smtClean="0">
                <a:latin typeface="Helvetica" panose="020B0604020202020204" pitchFamily="34" charset="0"/>
              </a:rPr>
              <a:pPr/>
              <a:t>19</a:t>
            </a:fld>
            <a:endParaRPr lang="en-US" altLang="en-US">
              <a:latin typeface="Helvetica" panose="020B0604020202020204" pitchFamily="34" charset="0"/>
            </a:endParaRPr>
          </a:p>
        </p:txBody>
      </p:sp>
      <p:sp>
        <p:nvSpPr>
          <p:cNvPr id="147459" name="Rectangle 2">
            <a:extLst>
              <a:ext uri="{FF2B5EF4-FFF2-40B4-BE49-F238E27FC236}">
                <a16:creationId xmlns:a16="http://schemas.microsoft.com/office/drawing/2014/main" id="{63CAAA09-0577-49F1-9249-5B50AD824F2F}"/>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1B066A79-CEA6-4848-8ED5-B87BA8FEDF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445C9BB-1FA4-4372-B8A5-E0E324435E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D7BE07C0-B06E-4D39-A455-F7976A1C37BD}" type="slidenum">
              <a:rPr lang="en-US" altLang="en-US" smtClean="0">
                <a:latin typeface="Helvetica" panose="020B0604020202020204" pitchFamily="34" charset="0"/>
              </a:rPr>
              <a:pPr/>
              <a:t>20</a:t>
            </a:fld>
            <a:endParaRPr lang="en-US" altLang="en-US">
              <a:latin typeface="Helvetica" panose="020B0604020202020204" pitchFamily="34" charset="0"/>
            </a:endParaRPr>
          </a:p>
        </p:txBody>
      </p:sp>
      <p:sp>
        <p:nvSpPr>
          <p:cNvPr id="149507" name="Rectangle 2">
            <a:extLst>
              <a:ext uri="{FF2B5EF4-FFF2-40B4-BE49-F238E27FC236}">
                <a16:creationId xmlns:a16="http://schemas.microsoft.com/office/drawing/2014/main" id="{9F4B557B-5599-4F13-8E71-A5A0103A5878}"/>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67F65404-9F30-403A-BB64-460FB5ECC2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10D79C03-3C3B-4CBE-9D02-4E23BEB16E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BF22CA6A-986C-4C4F-88CA-3EC829F8CB95}" type="slidenum">
              <a:rPr lang="en-US" altLang="en-US" smtClean="0">
                <a:latin typeface="Helvetica" panose="020B0604020202020204" pitchFamily="34" charset="0"/>
              </a:rPr>
              <a:pPr/>
              <a:t>21</a:t>
            </a:fld>
            <a:endParaRPr lang="en-US" altLang="en-US">
              <a:latin typeface="Helvetica" panose="020B0604020202020204" pitchFamily="34" charset="0"/>
            </a:endParaRPr>
          </a:p>
        </p:txBody>
      </p:sp>
      <p:sp>
        <p:nvSpPr>
          <p:cNvPr id="151555" name="Rectangle 2">
            <a:extLst>
              <a:ext uri="{FF2B5EF4-FFF2-40B4-BE49-F238E27FC236}">
                <a16:creationId xmlns:a16="http://schemas.microsoft.com/office/drawing/2014/main" id="{2517F96D-F62A-4D90-8D67-BA4CD8A508E2}"/>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1338AAA3-FBA9-4F16-97FF-B45BF8DFB9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5BED64A6-1E77-4EBD-B893-F7BCAF340A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EFE438B4-6057-4248-8CD3-5C3C227591FB}" type="slidenum">
              <a:rPr lang="en-US" altLang="en-US" smtClean="0">
                <a:latin typeface="Helvetica" panose="020B0604020202020204" pitchFamily="34" charset="0"/>
              </a:rPr>
              <a:pPr/>
              <a:t>22</a:t>
            </a:fld>
            <a:endParaRPr lang="en-US" altLang="en-US">
              <a:latin typeface="Helvetica" panose="020B0604020202020204" pitchFamily="34" charset="0"/>
            </a:endParaRPr>
          </a:p>
        </p:txBody>
      </p:sp>
      <p:sp>
        <p:nvSpPr>
          <p:cNvPr id="153603" name="Rectangle 2">
            <a:extLst>
              <a:ext uri="{FF2B5EF4-FFF2-40B4-BE49-F238E27FC236}">
                <a16:creationId xmlns:a16="http://schemas.microsoft.com/office/drawing/2014/main" id="{4F22FF88-39F4-40CB-A6CD-9DE85E28F93F}"/>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51535D44-C80B-434A-B244-F87B56F51B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A55D52D1-96DF-4CBB-B93D-B22B854F73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D21549E3-94E9-4398-9FF7-D181FE5C9165}" type="slidenum">
              <a:rPr lang="en-US" altLang="en-US" smtClean="0">
                <a:latin typeface="Helvetica" panose="020B0604020202020204" pitchFamily="34" charset="0"/>
              </a:rPr>
              <a:pPr/>
              <a:t>3</a:t>
            </a:fld>
            <a:endParaRPr lang="en-US" altLang="en-US">
              <a:latin typeface="Helvetica" panose="020B0604020202020204" pitchFamily="34" charset="0"/>
            </a:endParaRPr>
          </a:p>
        </p:txBody>
      </p:sp>
      <p:sp>
        <p:nvSpPr>
          <p:cNvPr id="115715" name="Rectangle 2">
            <a:extLst>
              <a:ext uri="{FF2B5EF4-FFF2-40B4-BE49-F238E27FC236}">
                <a16:creationId xmlns:a16="http://schemas.microsoft.com/office/drawing/2014/main" id="{FF174674-4280-49BC-A7A4-73CF1D96FB9B}"/>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324F0339-3DCF-4AED-90C6-4700C3B9D9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5683022B-B0BB-4095-A344-AB1FD8E621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C652C288-D939-4A7B-9EB4-208431DCE483}" type="slidenum">
              <a:rPr lang="en-US" altLang="en-US" smtClean="0">
                <a:latin typeface="Helvetica" panose="020B0604020202020204" pitchFamily="34" charset="0"/>
              </a:rPr>
              <a:pPr/>
              <a:t>4</a:t>
            </a:fld>
            <a:endParaRPr lang="en-US" altLang="en-US">
              <a:latin typeface="Helvetica" panose="020B0604020202020204" pitchFamily="34" charset="0"/>
            </a:endParaRPr>
          </a:p>
        </p:txBody>
      </p:sp>
      <p:sp>
        <p:nvSpPr>
          <p:cNvPr id="117763" name="Rectangle 2">
            <a:extLst>
              <a:ext uri="{FF2B5EF4-FFF2-40B4-BE49-F238E27FC236}">
                <a16:creationId xmlns:a16="http://schemas.microsoft.com/office/drawing/2014/main" id="{90710919-FCFC-4DAD-8BFF-E4D377BF1606}"/>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505F1E9F-397F-4242-8A6C-28799E06E6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C98D90A2-74D3-4560-AFF1-3FF39C3EE8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E73D5994-F62E-456D-95D3-DF468F45789E}" type="slidenum">
              <a:rPr lang="en-US" altLang="en-US" smtClean="0">
                <a:latin typeface="Helvetica" panose="020B0604020202020204" pitchFamily="34" charset="0"/>
              </a:rPr>
              <a:pPr/>
              <a:t>5</a:t>
            </a:fld>
            <a:endParaRPr lang="en-US" altLang="en-US">
              <a:latin typeface="Helvetica" panose="020B0604020202020204" pitchFamily="34" charset="0"/>
            </a:endParaRPr>
          </a:p>
        </p:txBody>
      </p:sp>
      <p:sp>
        <p:nvSpPr>
          <p:cNvPr id="119811" name="Rectangle 2">
            <a:extLst>
              <a:ext uri="{FF2B5EF4-FFF2-40B4-BE49-F238E27FC236}">
                <a16:creationId xmlns:a16="http://schemas.microsoft.com/office/drawing/2014/main" id="{6791C760-7663-453E-94C4-19B00A942946}"/>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F1A169B1-A991-4919-95AA-D443C01EDF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526B9F5-6DDC-4DE4-A418-15DBA8CF57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3E84930E-4443-46CB-B504-612007244AD7}" type="slidenum">
              <a:rPr lang="en-US" altLang="en-US" smtClean="0">
                <a:latin typeface="Helvetica" panose="020B0604020202020204" pitchFamily="34" charset="0"/>
              </a:rPr>
              <a:pPr/>
              <a:t>6</a:t>
            </a:fld>
            <a:endParaRPr lang="en-US" altLang="en-US">
              <a:latin typeface="Helvetica" panose="020B0604020202020204" pitchFamily="34" charset="0"/>
            </a:endParaRPr>
          </a:p>
        </p:txBody>
      </p:sp>
      <p:sp>
        <p:nvSpPr>
          <p:cNvPr id="121859" name="Rectangle 2">
            <a:extLst>
              <a:ext uri="{FF2B5EF4-FFF2-40B4-BE49-F238E27FC236}">
                <a16:creationId xmlns:a16="http://schemas.microsoft.com/office/drawing/2014/main" id="{9ADE1869-EB0A-48A7-A8E9-9DD2440FB8FE}"/>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17797345-3E18-4D3D-A40B-1681951A10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09931E15-D28D-4D05-8348-B06E2C82FF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00FB03C4-F66B-4F26-ABDE-14C9A82A52F3}" type="slidenum">
              <a:rPr lang="en-US" altLang="en-US" smtClean="0">
                <a:latin typeface="Helvetica" panose="020B0604020202020204" pitchFamily="34" charset="0"/>
              </a:rPr>
              <a:pPr/>
              <a:t>7</a:t>
            </a:fld>
            <a:endParaRPr lang="en-US" altLang="en-US">
              <a:latin typeface="Helvetica" panose="020B0604020202020204" pitchFamily="34" charset="0"/>
            </a:endParaRPr>
          </a:p>
        </p:txBody>
      </p:sp>
      <p:sp>
        <p:nvSpPr>
          <p:cNvPr id="123907" name="Rectangle 2">
            <a:extLst>
              <a:ext uri="{FF2B5EF4-FFF2-40B4-BE49-F238E27FC236}">
                <a16:creationId xmlns:a16="http://schemas.microsoft.com/office/drawing/2014/main" id="{8F67AA24-98C6-4910-97F8-8C78107D31E2}"/>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85BB21C1-D093-498D-BD8A-E33174AB77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B3404344-1D11-4A71-BA21-2FF57F41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7C720CDE-2907-4F08-B5E4-F368EFF120E6}" type="slidenum">
              <a:rPr lang="en-US" altLang="en-US" smtClean="0">
                <a:latin typeface="Helvetica" panose="020B0604020202020204" pitchFamily="34" charset="0"/>
              </a:rPr>
              <a:pPr/>
              <a:t>8</a:t>
            </a:fld>
            <a:endParaRPr lang="en-US" altLang="en-US">
              <a:latin typeface="Helvetica" panose="020B0604020202020204" pitchFamily="34" charset="0"/>
            </a:endParaRPr>
          </a:p>
        </p:txBody>
      </p:sp>
      <p:sp>
        <p:nvSpPr>
          <p:cNvPr id="125955" name="Rectangle 2">
            <a:extLst>
              <a:ext uri="{FF2B5EF4-FFF2-40B4-BE49-F238E27FC236}">
                <a16:creationId xmlns:a16="http://schemas.microsoft.com/office/drawing/2014/main" id="{BFFAF39B-4899-4BA4-98E7-963893551471}"/>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2F20FCB9-A2DD-48AE-8DBD-8EB25F2C5A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6466B31A-E995-4381-BEBC-8FDDB84496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1A85FE01-E62B-4ED2-9A47-C7E416CF512E}" type="slidenum">
              <a:rPr lang="en-US" altLang="en-US" smtClean="0">
                <a:latin typeface="Helvetica" panose="020B0604020202020204" pitchFamily="34" charset="0"/>
              </a:rPr>
              <a:pPr/>
              <a:t>9</a:t>
            </a:fld>
            <a:endParaRPr lang="en-US" altLang="en-US">
              <a:latin typeface="Helvetica" panose="020B0604020202020204" pitchFamily="34" charset="0"/>
            </a:endParaRPr>
          </a:p>
        </p:txBody>
      </p:sp>
      <p:sp>
        <p:nvSpPr>
          <p:cNvPr id="128003" name="Rectangle 2">
            <a:extLst>
              <a:ext uri="{FF2B5EF4-FFF2-40B4-BE49-F238E27FC236}">
                <a16:creationId xmlns:a16="http://schemas.microsoft.com/office/drawing/2014/main" id="{DCD01668-C9AF-4C91-9F9E-ABEF8E24E7FD}"/>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B63182C6-723A-49CE-A358-11FD49380D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B7349865-85A5-4B15-BE87-D4EB211F68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D5A61B48-996D-4759-9FBC-5F9C34A7EE3D}" type="slidenum">
              <a:rPr lang="en-US" altLang="en-US" smtClean="0">
                <a:latin typeface="Helvetica" panose="020B0604020202020204" pitchFamily="34" charset="0"/>
              </a:rPr>
              <a:pPr/>
              <a:t>11</a:t>
            </a:fld>
            <a:endParaRPr lang="en-US" altLang="en-US">
              <a:latin typeface="Helvetica" panose="020B0604020202020204" pitchFamily="34" charset="0"/>
            </a:endParaRPr>
          </a:p>
        </p:txBody>
      </p:sp>
      <p:sp>
        <p:nvSpPr>
          <p:cNvPr id="131075" name="Rectangle 2">
            <a:extLst>
              <a:ext uri="{FF2B5EF4-FFF2-40B4-BE49-F238E27FC236}">
                <a16:creationId xmlns:a16="http://schemas.microsoft.com/office/drawing/2014/main" id="{BD34E904-A83D-453D-89DC-D7D70D818D64}"/>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4C7E86BA-617B-4BD9-84CA-C728A4974E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1D4E-1D62-4D19-A79C-97E75B6255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E41F85A-29EB-4297-A627-0D41DCDD57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40E4FC4-C6BE-40FE-A475-D644EBA083CE}"/>
              </a:ext>
            </a:extLst>
          </p:cNvPr>
          <p:cNvSpPr>
            <a:spLocks noGrp="1"/>
          </p:cNvSpPr>
          <p:nvPr>
            <p:ph type="dt" sz="half" idx="10"/>
          </p:nvPr>
        </p:nvSpPr>
        <p:spPr/>
        <p:txBody>
          <a:bodyPr/>
          <a:lstStyle/>
          <a:p>
            <a:fld id="{84090CF6-2761-49A2-A119-A2A95803A8DC}" type="datetimeFigureOut">
              <a:rPr lang="en-IN" smtClean="0"/>
              <a:t>07-04-2020</a:t>
            </a:fld>
            <a:endParaRPr lang="en-IN"/>
          </a:p>
        </p:txBody>
      </p:sp>
      <p:sp>
        <p:nvSpPr>
          <p:cNvPr id="5" name="Footer Placeholder 4">
            <a:extLst>
              <a:ext uri="{FF2B5EF4-FFF2-40B4-BE49-F238E27FC236}">
                <a16:creationId xmlns:a16="http://schemas.microsoft.com/office/drawing/2014/main" id="{4D8F0C72-62F0-4053-9A96-1C275A5B7C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74575C-A5E4-4D90-8A23-433CA80E9A50}"/>
              </a:ext>
            </a:extLst>
          </p:cNvPr>
          <p:cNvSpPr>
            <a:spLocks noGrp="1"/>
          </p:cNvSpPr>
          <p:nvPr>
            <p:ph type="sldNum" sz="quarter" idx="12"/>
          </p:nvPr>
        </p:nvSpPr>
        <p:spPr/>
        <p:txBody>
          <a:bodyPr/>
          <a:lstStyle/>
          <a:p>
            <a:fld id="{2E2EC9FD-5F4E-4EDA-AF06-558A76403065}" type="slidenum">
              <a:rPr lang="en-IN" smtClean="0"/>
              <a:t>‹#›</a:t>
            </a:fld>
            <a:endParaRPr lang="en-IN"/>
          </a:p>
        </p:txBody>
      </p:sp>
    </p:spTree>
    <p:extLst>
      <p:ext uri="{BB962C8B-B14F-4D97-AF65-F5344CB8AC3E}">
        <p14:creationId xmlns:p14="http://schemas.microsoft.com/office/powerpoint/2010/main" val="2145838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EBC59-11EC-4C1A-B171-9A125844880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B59301-FE7F-48D8-8B44-F8D96A0EA8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5E2A6D-AEC9-4A5A-B723-4D16C6D84305}"/>
              </a:ext>
            </a:extLst>
          </p:cNvPr>
          <p:cNvSpPr>
            <a:spLocks noGrp="1"/>
          </p:cNvSpPr>
          <p:nvPr>
            <p:ph type="dt" sz="half" idx="10"/>
          </p:nvPr>
        </p:nvSpPr>
        <p:spPr/>
        <p:txBody>
          <a:bodyPr/>
          <a:lstStyle/>
          <a:p>
            <a:fld id="{84090CF6-2761-49A2-A119-A2A95803A8DC}" type="datetimeFigureOut">
              <a:rPr lang="en-IN" smtClean="0"/>
              <a:t>07-04-2020</a:t>
            </a:fld>
            <a:endParaRPr lang="en-IN"/>
          </a:p>
        </p:txBody>
      </p:sp>
      <p:sp>
        <p:nvSpPr>
          <p:cNvPr id="5" name="Footer Placeholder 4">
            <a:extLst>
              <a:ext uri="{FF2B5EF4-FFF2-40B4-BE49-F238E27FC236}">
                <a16:creationId xmlns:a16="http://schemas.microsoft.com/office/drawing/2014/main" id="{6E372432-3353-43CB-9BD8-B6D8AF20FC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918689-E83B-415D-8DC3-65A76750013B}"/>
              </a:ext>
            </a:extLst>
          </p:cNvPr>
          <p:cNvSpPr>
            <a:spLocks noGrp="1"/>
          </p:cNvSpPr>
          <p:nvPr>
            <p:ph type="sldNum" sz="quarter" idx="12"/>
          </p:nvPr>
        </p:nvSpPr>
        <p:spPr/>
        <p:txBody>
          <a:bodyPr/>
          <a:lstStyle/>
          <a:p>
            <a:fld id="{2E2EC9FD-5F4E-4EDA-AF06-558A76403065}" type="slidenum">
              <a:rPr lang="en-IN" smtClean="0"/>
              <a:t>‹#›</a:t>
            </a:fld>
            <a:endParaRPr lang="en-IN"/>
          </a:p>
        </p:txBody>
      </p:sp>
    </p:spTree>
    <p:extLst>
      <p:ext uri="{BB962C8B-B14F-4D97-AF65-F5344CB8AC3E}">
        <p14:creationId xmlns:p14="http://schemas.microsoft.com/office/powerpoint/2010/main" val="3924490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6A43AC-C85F-4633-ADC0-5B810430E7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A2FAC2-61F4-4E80-AB80-45DA5E52BA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590A4C-1387-467C-B0E2-9144922DD050}"/>
              </a:ext>
            </a:extLst>
          </p:cNvPr>
          <p:cNvSpPr>
            <a:spLocks noGrp="1"/>
          </p:cNvSpPr>
          <p:nvPr>
            <p:ph type="dt" sz="half" idx="10"/>
          </p:nvPr>
        </p:nvSpPr>
        <p:spPr/>
        <p:txBody>
          <a:bodyPr/>
          <a:lstStyle/>
          <a:p>
            <a:fld id="{84090CF6-2761-49A2-A119-A2A95803A8DC}" type="datetimeFigureOut">
              <a:rPr lang="en-IN" smtClean="0"/>
              <a:t>07-04-2020</a:t>
            </a:fld>
            <a:endParaRPr lang="en-IN"/>
          </a:p>
        </p:txBody>
      </p:sp>
      <p:sp>
        <p:nvSpPr>
          <p:cNvPr id="5" name="Footer Placeholder 4">
            <a:extLst>
              <a:ext uri="{FF2B5EF4-FFF2-40B4-BE49-F238E27FC236}">
                <a16:creationId xmlns:a16="http://schemas.microsoft.com/office/drawing/2014/main" id="{C00A0C43-FF45-4AF0-B8B8-FF37AA695F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B4BE94-DBF5-433C-82F6-48B70DBB0A53}"/>
              </a:ext>
            </a:extLst>
          </p:cNvPr>
          <p:cNvSpPr>
            <a:spLocks noGrp="1"/>
          </p:cNvSpPr>
          <p:nvPr>
            <p:ph type="sldNum" sz="quarter" idx="12"/>
          </p:nvPr>
        </p:nvSpPr>
        <p:spPr/>
        <p:txBody>
          <a:bodyPr/>
          <a:lstStyle/>
          <a:p>
            <a:fld id="{2E2EC9FD-5F4E-4EDA-AF06-558A76403065}" type="slidenum">
              <a:rPr lang="en-IN" smtClean="0"/>
              <a:t>‹#›</a:t>
            </a:fld>
            <a:endParaRPr lang="en-IN"/>
          </a:p>
        </p:txBody>
      </p:sp>
    </p:spTree>
    <p:extLst>
      <p:ext uri="{BB962C8B-B14F-4D97-AF65-F5344CB8AC3E}">
        <p14:creationId xmlns:p14="http://schemas.microsoft.com/office/powerpoint/2010/main" val="145122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A24E2-A684-449B-8229-C7D50390E5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BE42242-E7B6-4567-9FB5-3C61BDB0A6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8516FF-E9F3-44AE-A3B5-3E7C4D5F7931}"/>
              </a:ext>
            </a:extLst>
          </p:cNvPr>
          <p:cNvSpPr>
            <a:spLocks noGrp="1"/>
          </p:cNvSpPr>
          <p:nvPr>
            <p:ph type="dt" sz="half" idx="10"/>
          </p:nvPr>
        </p:nvSpPr>
        <p:spPr/>
        <p:txBody>
          <a:bodyPr/>
          <a:lstStyle/>
          <a:p>
            <a:fld id="{84090CF6-2761-49A2-A119-A2A95803A8DC}" type="datetimeFigureOut">
              <a:rPr lang="en-IN" smtClean="0"/>
              <a:t>07-04-2020</a:t>
            </a:fld>
            <a:endParaRPr lang="en-IN"/>
          </a:p>
        </p:txBody>
      </p:sp>
      <p:sp>
        <p:nvSpPr>
          <p:cNvPr id="5" name="Footer Placeholder 4">
            <a:extLst>
              <a:ext uri="{FF2B5EF4-FFF2-40B4-BE49-F238E27FC236}">
                <a16:creationId xmlns:a16="http://schemas.microsoft.com/office/drawing/2014/main" id="{619BF499-A7C3-4782-913C-010F610583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25580A-10DF-4EB2-9658-AEA683C05441}"/>
              </a:ext>
            </a:extLst>
          </p:cNvPr>
          <p:cNvSpPr>
            <a:spLocks noGrp="1"/>
          </p:cNvSpPr>
          <p:nvPr>
            <p:ph type="sldNum" sz="quarter" idx="12"/>
          </p:nvPr>
        </p:nvSpPr>
        <p:spPr/>
        <p:txBody>
          <a:bodyPr/>
          <a:lstStyle/>
          <a:p>
            <a:fld id="{2E2EC9FD-5F4E-4EDA-AF06-558A76403065}" type="slidenum">
              <a:rPr lang="en-IN" smtClean="0"/>
              <a:t>‹#›</a:t>
            </a:fld>
            <a:endParaRPr lang="en-IN"/>
          </a:p>
        </p:txBody>
      </p:sp>
    </p:spTree>
    <p:extLst>
      <p:ext uri="{BB962C8B-B14F-4D97-AF65-F5344CB8AC3E}">
        <p14:creationId xmlns:p14="http://schemas.microsoft.com/office/powerpoint/2010/main" val="1868471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4A1D5-065C-4663-808B-F1EF82DAF3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5D67137-36CC-4757-93D4-F4F7EE4894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715465-0E1B-46C2-B6A8-61B0CF4C01A8}"/>
              </a:ext>
            </a:extLst>
          </p:cNvPr>
          <p:cNvSpPr>
            <a:spLocks noGrp="1"/>
          </p:cNvSpPr>
          <p:nvPr>
            <p:ph type="dt" sz="half" idx="10"/>
          </p:nvPr>
        </p:nvSpPr>
        <p:spPr/>
        <p:txBody>
          <a:bodyPr/>
          <a:lstStyle/>
          <a:p>
            <a:fld id="{84090CF6-2761-49A2-A119-A2A95803A8DC}" type="datetimeFigureOut">
              <a:rPr lang="en-IN" smtClean="0"/>
              <a:t>07-04-2020</a:t>
            </a:fld>
            <a:endParaRPr lang="en-IN"/>
          </a:p>
        </p:txBody>
      </p:sp>
      <p:sp>
        <p:nvSpPr>
          <p:cNvPr id="5" name="Footer Placeholder 4">
            <a:extLst>
              <a:ext uri="{FF2B5EF4-FFF2-40B4-BE49-F238E27FC236}">
                <a16:creationId xmlns:a16="http://schemas.microsoft.com/office/drawing/2014/main" id="{33282253-9333-42E3-A547-6A6FBEEFE1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2DC2E9-478B-4B87-8D72-A3C59F25177A}"/>
              </a:ext>
            </a:extLst>
          </p:cNvPr>
          <p:cNvSpPr>
            <a:spLocks noGrp="1"/>
          </p:cNvSpPr>
          <p:nvPr>
            <p:ph type="sldNum" sz="quarter" idx="12"/>
          </p:nvPr>
        </p:nvSpPr>
        <p:spPr/>
        <p:txBody>
          <a:bodyPr/>
          <a:lstStyle/>
          <a:p>
            <a:fld id="{2E2EC9FD-5F4E-4EDA-AF06-558A76403065}" type="slidenum">
              <a:rPr lang="en-IN" smtClean="0"/>
              <a:t>‹#›</a:t>
            </a:fld>
            <a:endParaRPr lang="en-IN"/>
          </a:p>
        </p:txBody>
      </p:sp>
    </p:spTree>
    <p:extLst>
      <p:ext uri="{BB962C8B-B14F-4D97-AF65-F5344CB8AC3E}">
        <p14:creationId xmlns:p14="http://schemas.microsoft.com/office/powerpoint/2010/main" val="610542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F88D-F033-4D2D-B70D-C47B3B6384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2B45AE-7E5F-4426-B1C7-39A41EA6E5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A711D4D-C71B-486B-B2E9-7693AC593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033F33-C89A-4714-9413-8B2317C6648C}"/>
              </a:ext>
            </a:extLst>
          </p:cNvPr>
          <p:cNvSpPr>
            <a:spLocks noGrp="1"/>
          </p:cNvSpPr>
          <p:nvPr>
            <p:ph type="dt" sz="half" idx="10"/>
          </p:nvPr>
        </p:nvSpPr>
        <p:spPr/>
        <p:txBody>
          <a:bodyPr/>
          <a:lstStyle/>
          <a:p>
            <a:fld id="{84090CF6-2761-49A2-A119-A2A95803A8DC}" type="datetimeFigureOut">
              <a:rPr lang="en-IN" smtClean="0"/>
              <a:t>07-04-2020</a:t>
            </a:fld>
            <a:endParaRPr lang="en-IN"/>
          </a:p>
        </p:txBody>
      </p:sp>
      <p:sp>
        <p:nvSpPr>
          <p:cNvPr id="6" name="Footer Placeholder 5">
            <a:extLst>
              <a:ext uri="{FF2B5EF4-FFF2-40B4-BE49-F238E27FC236}">
                <a16:creationId xmlns:a16="http://schemas.microsoft.com/office/drawing/2014/main" id="{9FEF0D39-4747-401D-B3C1-BE4F716CEC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788A69-B345-4478-9D8F-C7C77506C169}"/>
              </a:ext>
            </a:extLst>
          </p:cNvPr>
          <p:cNvSpPr>
            <a:spLocks noGrp="1"/>
          </p:cNvSpPr>
          <p:nvPr>
            <p:ph type="sldNum" sz="quarter" idx="12"/>
          </p:nvPr>
        </p:nvSpPr>
        <p:spPr/>
        <p:txBody>
          <a:bodyPr/>
          <a:lstStyle/>
          <a:p>
            <a:fld id="{2E2EC9FD-5F4E-4EDA-AF06-558A76403065}" type="slidenum">
              <a:rPr lang="en-IN" smtClean="0"/>
              <a:t>‹#›</a:t>
            </a:fld>
            <a:endParaRPr lang="en-IN"/>
          </a:p>
        </p:txBody>
      </p:sp>
    </p:spTree>
    <p:extLst>
      <p:ext uri="{BB962C8B-B14F-4D97-AF65-F5344CB8AC3E}">
        <p14:creationId xmlns:p14="http://schemas.microsoft.com/office/powerpoint/2010/main" val="129938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78DEE-4533-4B14-83F9-E7487A0536D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6F9336-8A1A-4350-8ECA-FE8CE96FE4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611FBD-F4B2-49A5-BB01-F8B760B40F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11686DC-C6C9-41E2-B6DD-7537FA0E85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00BFEB-6D2D-48D1-A17A-F108B57C2D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28E7192-4AE5-4915-BD89-B67038C4A533}"/>
              </a:ext>
            </a:extLst>
          </p:cNvPr>
          <p:cNvSpPr>
            <a:spLocks noGrp="1"/>
          </p:cNvSpPr>
          <p:nvPr>
            <p:ph type="dt" sz="half" idx="10"/>
          </p:nvPr>
        </p:nvSpPr>
        <p:spPr/>
        <p:txBody>
          <a:bodyPr/>
          <a:lstStyle/>
          <a:p>
            <a:fld id="{84090CF6-2761-49A2-A119-A2A95803A8DC}" type="datetimeFigureOut">
              <a:rPr lang="en-IN" smtClean="0"/>
              <a:t>07-04-2020</a:t>
            </a:fld>
            <a:endParaRPr lang="en-IN"/>
          </a:p>
        </p:txBody>
      </p:sp>
      <p:sp>
        <p:nvSpPr>
          <p:cNvPr id="8" name="Footer Placeholder 7">
            <a:extLst>
              <a:ext uri="{FF2B5EF4-FFF2-40B4-BE49-F238E27FC236}">
                <a16:creationId xmlns:a16="http://schemas.microsoft.com/office/drawing/2014/main" id="{D72C9154-2421-4CE2-983B-3AD7D300171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7253599-3F07-4317-8A2B-0793CE32DB2B}"/>
              </a:ext>
            </a:extLst>
          </p:cNvPr>
          <p:cNvSpPr>
            <a:spLocks noGrp="1"/>
          </p:cNvSpPr>
          <p:nvPr>
            <p:ph type="sldNum" sz="quarter" idx="12"/>
          </p:nvPr>
        </p:nvSpPr>
        <p:spPr/>
        <p:txBody>
          <a:bodyPr/>
          <a:lstStyle/>
          <a:p>
            <a:fld id="{2E2EC9FD-5F4E-4EDA-AF06-558A76403065}" type="slidenum">
              <a:rPr lang="en-IN" smtClean="0"/>
              <a:t>‹#›</a:t>
            </a:fld>
            <a:endParaRPr lang="en-IN"/>
          </a:p>
        </p:txBody>
      </p:sp>
    </p:spTree>
    <p:extLst>
      <p:ext uri="{BB962C8B-B14F-4D97-AF65-F5344CB8AC3E}">
        <p14:creationId xmlns:p14="http://schemas.microsoft.com/office/powerpoint/2010/main" val="4210384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6EE3-5D0C-429B-B64F-FBAD0885A8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5C8B6EA-B5F4-402C-97D2-EC82B1B178ED}"/>
              </a:ext>
            </a:extLst>
          </p:cNvPr>
          <p:cNvSpPr>
            <a:spLocks noGrp="1"/>
          </p:cNvSpPr>
          <p:nvPr>
            <p:ph type="dt" sz="half" idx="10"/>
          </p:nvPr>
        </p:nvSpPr>
        <p:spPr/>
        <p:txBody>
          <a:bodyPr/>
          <a:lstStyle/>
          <a:p>
            <a:fld id="{84090CF6-2761-49A2-A119-A2A95803A8DC}" type="datetimeFigureOut">
              <a:rPr lang="en-IN" smtClean="0"/>
              <a:t>07-04-2020</a:t>
            </a:fld>
            <a:endParaRPr lang="en-IN"/>
          </a:p>
        </p:txBody>
      </p:sp>
      <p:sp>
        <p:nvSpPr>
          <p:cNvPr id="4" name="Footer Placeholder 3">
            <a:extLst>
              <a:ext uri="{FF2B5EF4-FFF2-40B4-BE49-F238E27FC236}">
                <a16:creationId xmlns:a16="http://schemas.microsoft.com/office/drawing/2014/main" id="{243330B0-E9D5-4EEF-B977-5FBAD2846E6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AAB4B2B-4C99-47E0-9BEB-9DE7B737AEE6}"/>
              </a:ext>
            </a:extLst>
          </p:cNvPr>
          <p:cNvSpPr>
            <a:spLocks noGrp="1"/>
          </p:cNvSpPr>
          <p:nvPr>
            <p:ph type="sldNum" sz="quarter" idx="12"/>
          </p:nvPr>
        </p:nvSpPr>
        <p:spPr/>
        <p:txBody>
          <a:bodyPr/>
          <a:lstStyle/>
          <a:p>
            <a:fld id="{2E2EC9FD-5F4E-4EDA-AF06-558A76403065}" type="slidenum">
              <a:rPr lang="en-IN" smtClean="0"/>
              <a:t>‹#›</a:t>
            </a:fld>
            <a:endParaRPr lang="en-IN"/>
          </a:p>
        </p:txBody>
      </p:sp>
    </p:spTree>
    <p:extLst>
      <p:ext uri="{BB962C8B-B14F-4D97-AF65-F5344CB8AC3E}">
        <p14:creationId xmlns:p14="http://schemas.microsoft.com/office/powerpoint/2010/main" val="1963711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343D23-56AB-4E93-87AB-EFC1A8DDB153}"/>
              </a:ext>
            </a:extLst>
          </p:cNvPr>
          <p:cNvSpPr>
            <a:spLocks noGrp="1"/>
          </p:cNvSpPr>
          <p:nvPr>
            <p:ph type="dt" sz="half" idx="10"/>
          </p:nvPr>
        </p:nvSpPr>
        <p:spPr/>
        <p:txBody>
          <a:bodyPr/>
          <a:lstStyle/>
          <a:p>
            <a:fld id="{84090CF6-2761-49A2-A119-A2A95803A8DC}" type="datetimeFigureOut">
              <a:rPr lang="en-IN" smtClean="0"/>
              <a:t>07-04-2020</a:t>
            </a:fld>
            <a:endParaRPr lang="en-IN"/>
          </a:p>
        </p:txBody>
      </p:sp>
      <p:sp>
        <p:nvSpPr>
          <p:cNvPr id="3" name="Footer Placeholder 2">
            <a:extLst>
              <a:ext uri="{FF2B5EF4-FFF2-40B4-BE49-F238E27FC236}">
                <a16:creationId xmlns:a16="http://schemas.microsoft.com/office/drawing/2014/main" id="{240ACB40-B666-4F6D-8889-EB46C23D51B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C728624-ECCC-429F-A89C-5F2B43A87841}"/>
              </a:ext>
            </a:extLst>
          </p:cNvPr>
          <p:cNvSpPr>
            <a:spLocks noGrp="1"/>
          </p:cNvSpPr>
          <p:nvPr>
            <p:ph type="sldNum" sz="quarter" idx="12"/>
          </p:nvPr>
        </p:nvSpPr>
        <p:spPr/>
        <p:txBody>
          <a:bodyPr/>
          <a:lstStyle/>
          <a:p>
            <a:fld id="{2E2EC9FD-5F4E-4EDA-AF06-558A76403065}" type="slidenum">
              <a:rPr lang="en-IN" smtClean="0"/>
              <a:t>‹#›</a:t>
            </a:fld>
            <a:endParaRPr lang="en-IN"/>
          </a:p>
        </p:txBody>
      </p:sp>
    </p:spTree>
    <p:extLst>
      <p:ext uri="{BB962C8B-B14F-4D97-AF65-F5344CB8AC3E}">
        <p14:creationId xmlns:p14="http://schemas.microsoft.com/office/powerpoint/2010/main" val="2195815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FD7F4-A07B-4FAD-BD6D-BA574B685A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24022D0-7DE4-4CD5-9F01-B645A88AB8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A84A20A-FF33-4F88-A972-39A3BBFE2A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AC116E-3D4E-46EB-9F5B-3C43A679EE79}"/>
              </a:ext>
            </a:extLst>
          </p:cNvPr>
          <p:cNvSpPr>
            <a:spLocks noGrp="1"/>
          </p:cNvSpPr>
          <p:nvPr>
            <p:ph type="dt" sz="half" idx="10"/>
          </p:nvPr>
        </p:nvSpPr>
        <p:spPr/>
        <p:txBody>
          <a:bodyPr/>
          <a:lstStyle/>
          <a:p>
            <a:fld id="{84090CF6-2761-49A2-A119-A2A95803A8DC}" type="datetimeFigureOut">
              <a:rPr lang="en-IN" smtClean="0"/>
              <a:t>07-04-2020</a:t>
            </a:fld>
            <a:endParaRPr lang="en-IN"/>
          </a:p>
        </p:txBody>
      </p:sp>
      <p:sp>
        <p:nvSpPr>
          <p:cNvPr id="6" name="Footer Placeholder 5">
            <a:extLst>
              <a:ext uri="{FF2B5EF4-FFF2-40B4-BE49-F238E27FC236}">
                <a16:creationId xmlns:a16="http://schemas.microsoft.com/office/drawing/2014/main" id="{9A0DCC22-FA97-494D-A32F-448EAAA74B1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752ECA-559D-4779-8F34-6E75F480E9A6}"/>
              </a:ext>
            </a:extLst>
          </p:cNvPr>
          <p:cNvSpPr>
            <a:spLocks noGrp="1"/>
          </p:cNvSpPr>
          <p:nvPr>
            <p:ph type="sldNum" sz="quarter" idx="12"/>
          </p:nvPr>
        </p:nvSpPr>
        <p:spPr/>
        <p:txBody>
          <a:bodyPr/>
          <a:lstStyle/>
          <a:p>
            <a:fld id="{2E2EC9FD-5F4E-4EDA-AF06-558A76403065}" type="slidenum">
              <a:rPr lang="en-IN" smtClean="0"/>
              <a:t>‹#›</a:t>
            </a:fld>
            <a:endParaRPr lang="en-IN"/>
          </a:p>
        </p:txBody>
      </p:sp>
    </p:spTree>
    <p:extLst>
      <p:ext uri="{BB962C8B-B14F-4D97-AF65-F5344CB8AC3E}">
        <p14:creationId xmlns:p14="http://schemas.microsoft.com/office/powerpoint/2010/main" val="1536415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68B8-1206-466B-A8A2-114280B641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61DDF40-A82D-4590-82BA-FCC7925A54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6898548-07DE-4C80-9509-636A197C93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F03C78-8098-4E9D-9935-C3694A112354}"/>
              </a:ext>
            </a:extLst>
          </p:cNvPr>
          <p:cNvSpPr>
            <a:spLocks noGrp="1"/>
          </p:cNvSpPr>
          <p:nvPr>
            <p:ph type="dt" sz="half" idx="10"/>
          </p:nvPr>
        </p:nvSpPr>
        <p:spPr/>
        <p:txBody>
          <a:bodyPr/>
          <a:lstStyle/>
          <a:p>
            <a:fld id="{84090CF6-2761-49A2-A119-A2A95803A8DC}" type="datetimeFigureOut">
              <a:rPr lang="en-IN" smtClean="0"/>
              <a:t>07-04-2020</a:t>
            </a:fld>
            <a:endParaRPr lang="en-IN"/>
          </a:p>
        </p:txBody>
      </p:sp>
      <p:sp>
        <p:nvSpPr>
          <p:cNvPr id="6" name="Footer Placeholder 5">
            <a:extLst>
              <a:ext uri="{FF2B5EF4-FFF2-40B4-BE49-F238E27FC236}">
                <a16:creationId xmlns:a16="http://schemas.microsoft.com/office/drawing/2014/main" id="{65D542D6-AB66-482C-82D2-559A369A69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6EE7CA-230B-46EE-BC14-C7C91385215F}"/>
              </a:ext>
            </a:extLst>
          </p:cNvPr>
          <p:cNvSpPr>
            <a:spLocks noGrp="1"/>
          </p:cNvSpPr>
          <p:nvPr>
            <p:ph type="sldNum" sz="quarter" idx="12"/>
          </p:nvPr>
        </p:nvSpPr>
        <p:spPr/>
        <p:txBody>
          <a:bodyPr/>
          <a:lstStyle/>
          <a:p>
            <a:fld id="{2E2EC9FD-5F4E-4EDA-AF06-558A76403065}" type="slidenum">
              <a:rPr lang="en-IN" smtClean="0"/>
              <a:t>‹#›</a:t>
            </a:fld>
            <a:endParaRPr lang="en-IN"/>
          </a:p>
        </p:txBody>
      </p:sp>
    </p:spTree>
    <p:extLst>
      <p:ext uri="{BB962C8B-B14F-4D97-AF65-F5344CB8AC3E}">
        <p14:creationId xmlns:p14="http://schemas.microsoft.com/office/powerpoint/2010/main" val="2482401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48B13-D79D-452F-9639-C8EA809256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27AB112-4A05-4842-BA7D-694891182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A312A6-B3FE-48BD-9778-62ED36DCCE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090CF6-2761-49A2-A119-A2A95803A8DC}" type="datetimeFigureOut">
              <a:rPr lang="en-IN" smtClean="0"/>
              <a:t>07-04-2020</a:t>
            </a:fld>
            <a:endParaRPr lang="en-IN"/>
          </a:p>
        </p:txBody>
      </p:sp>
      <p:sp>
        <p:nvSpPr>
          <p:cNvPr id="5" name="Footer Placeholder 4">
            <a:extLst>
              <a:ext uri="{FF2B5EF4-FFF2-40B4-BE49-F238E27FC236}">
                <a16:creationId xmlns:a16="http://schemas.microsoft.com/office/drawing/2014/main" id="{92BB8979-E35E-4670-ADBD-C89DBA9D83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BAE3C8A-A23F-4D28-B8EF-F4B2273293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2EC9FD-5F4E-4EDA-AF06-558A76403065}" type="slidenum">
              <a:rPr lang="en-IN" smtClean="0"/>
              <a:t>‹#›</a:t>
            </a:fld>
            <a:endParaRPr lang="en-IN"/>
          </a:p>
        </p:txBody>
      </p:sp>
    </p:spTree>
    <p:extLst>
      <p:ext uri="{BB962C8B-B14F-4D97-AF65-F5344CB8AC3E}">
        <p14:creationId xmlns:p14="http://schemas.microsoft.com/office/powerpoint/2010/main" val="2457079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6.jpe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250D2-AA4F-4C11-8BE8-C612FBD42D1C}"/>
              </a:ext>
            </a:extLst>
          </p:cNvPr>
          <p:cNvSpPr>
            <a:spLocks noGrp="1"/>
          </p:cNvSpPr>
          <p:nvPr>
            <p:ph type="ctrTitle"/>
          </p:nvPr>
        </p:nvSpPr>
        <p:spPr/>
        <p:txBody>
          <a:bodyPr/>
          <a:lstStyle/>
          <a:p>
            <a:r>
              <a:rPr lang="en-IN" dirty="0"/>
              <a:t>Paging II</a:t>
            </a:r>
          </a:p>
        </p:txBody>
      </p:sp>
      <p:sp>
        <p:nvSpPr>
          <p:cNvPr id="3" name="Subtitle 2">
            <a:extLst>
              <a:ext uri="{FF2B5EF4-FFF2-40B4-BE49-F238E27FC236}">
                <a16:creationId xmlns:a16="http://schemas.microsoft.com/office/drawing/2014/main" id="{0F81DA2E-82B6-4338-8F68-BCBE6A588A19}"/>
              </a:ext>
            </a:extLst>
          </p:cNvPr>
          <p:cNvSpPr>
            <a:spLocks noGrp="1"/>
          </p:cNvSpPr>
          <p:nvPr>
            <p:ph type="subTitle" idx="1"/>
          </p:nvPr>
        </p:nvSpPr>
        <p:spPr>
          <a:xfrm>
            <a:off x="1524000" y="3602038"/>
            <a:ext cx="9144000" cy="2387600"/>
          </a:xfrm>
        </p:spPr>
        <p:txBody>
          <a:bodyPr>
            <a:normAutofit fontScale="92500" lnSpcReduction="10000"/>
          </a:bodyPr>
          <a:lstStyle/>
          <a:p>
            <a:pPr algn="just"/>
            <a:r>
              <a:rPr lang="en-IN" dirty="0"/>
              <a:t>Steps:</a:t>
            </a:r>
          </a:p>
          <a:p>
            <a:pPr marL="342900" indent="-342900" algn="just">
              <a:buFont typeface="Arial" panose="020B0604020202020204" pitchFamily="34" charset="0"/>
              <a:buChar char="•"/>
            </a:pPr>
            <a:r>
              <a:rPr lang="en-IN" dirty="0"/>
              <a:t>Go to slide 2</a:t>
            </a:r>
          </a:p>
          <a:p>
            <a:pPr marL="342900" indent="-342900" algn="just">
              <a:buFont typeface="Arial" panose="020B0604020202020204" pitchFamily="34" charset="0"/>
              <a:buChar char="•"/>
            </a:pPr>
            <a:r>
              <a:rPr lang="en-IN" dirty="0"/>
              <a:t>Select slide show option</a:t>
            </a:r>
          </a:p>
          <a:p>
            <a:pPr marL="342900" indent="-342900" algn="just">
              <a:buFont typeface="Arial" panose="020B0604020202020204" pitchFamily="34" charset="0"/>
              <a:buChar char="•"/>
            </a:pPr>
            <a:r>
              <a:rPr lang="en-IN" dirty="0"/>
              <a:t>Click on Replay</a:t>
            </a:r>
          </a:p>
          <a:p>
            <a:pPr algn="just"/>
            <a:r>
              <a:rPr lang="en-IN" dirty="0"/>
              <a:t> OR</a:t>
            </a:r>
          </a:p>
          <a:p>
            <a:pPr algn="just"/>
            <a:r>
              <a:rPr lang="en-IN" dirty="0"/>
              <a:t>       Click on speaker at the bottom right corner of the slide</a:t>
            </a:r>
          </a:p>
          <a:p>
            <a:endParaRPr lang="en-IN" dirty="0"/>
          </a:p>
        </p:txBody>
      </p:sp>
    </p:spTree>
    <p:extLst>
      <p:ext uri="{BB962C8B-B14F-4D97-AF65-F5344CB8AC3E}">
        <p14:creationId xmlns:p14="http://schemas.microsoft.com/office/powerpoint/2010/main" val="2711124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a:extLst>
              <a:ext uri="{FF2B5EF4-FFF2-40B4-BE49-F238E27FC236}">
                <a16:creationId xmlns:a16="http://schemas.microsoft.com/office/drawing/2014/main" id="{99266EAE-D5D4-4B03-9567-3363627292E9}"/>
              </a:ext>
            </a:extLst>
          </p:cNvPr>
          <p:cNvSpPr>
            <a:spLocks noGrp="1" noChangeArrowheads="1"/>
          </p:cNvSpPr>
          <p:nvPr>
            <p:ph type="title"/>
          </p:nvPr>
        </p:nvSpPr>
        <p:spPr/>
        <p:txBody>
          <a:bodyPr/>
          <a:lstStyle/>
          <a:p>
            <a:endParaRPr lang="en-US" altLang="en-US"/>
          </a:p>
        </p:txBody>
      </p:sp>
      <p:sp>
        <p:nvSpPr>
          <p:cNvPr id="129027" name="Content Placeholder 2">
            <a:extLst>
              <a:ext uri="{FF2B5EF4-FFF2-40B4-BE49-F238E27FC236}">
                <a16:creationId xmlns:a16="http://schemas.microsoft.com/office/drawing/2014/main" id="{75C05459-D35D-43ED-B810-7929D1385D32}"/>
              </a:ext>
            </a:extLst>
          </p:cNvPr>
          <p:cNvSpPr>
            <a:spLocks noGrp="1" noChangeArrowheads="1"/>
          </p:cNvSpPr>
          <p:nvPr>
            <p:ph idx="1"/>
          </p:nvPr>
        </p:nvSpPr>
        <p:spPr/>
        <p:txBody>
          <a:bodyPr/>
          <a:lstStyle/>
          <a:p>
            <a:r>
              <a:rPr lang="en-US" altLang="en-US"/>
              <a:t>If the text editor consists of 150 KB of code and 50 KB of data space, we need 8,000 KB(150*40+50*40) to  support the 40 users.</a:t>
            </a:r>
          </a:p>
          <a:p>
            <a:r>
              <a:rPr lang="en-US" altLang="en-US"/>
              <a:t>To support 40 users, we need only one copy of the editor (150 KB), plus 40 copies of the 50 KB of data space per user.</a:t>
            </a:r>
          </a:p>
          <a:p>
            <a:r>
              <a:rPr lang="en-US" altLang="en-US"/>
              <a:t>The total space required is now 2150 KB(150+50*40) instead of 8,000 KB</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9B2F6DDA-3397-470A-B7B2-99F592CF0BC2}"/>
              </a:ext>
            </a:extLst>
          </p:cNvPr>
          <p:cNvSpPr>
            <a:spLocks noGrp="1" noChangeArrowheads="1"/>
          </p:cNvSpPr>
          <p:nvPr>
            <p:ph type="title"/>
          </p:nvPr>
        </p:nvSpPr>
        <p:spPr>
          <a:xfrm>
            <a:off x="2506664" y="198438"/>
            <a:ext cx="7704137" cy="576262"/>
          </a:xfrm>
        </p:spPr>
        <p:txBody>
          <a:bodyPr>
            <a:normAutofit fontScale="90000"/>
          </a:bodyPr>
          <a:lstStyle/>
          <a:p>
            <a:pPr eaLnBrk="1" hangingPunct="1"/>
            <a:r>
              <a:rPr lang="en-US" altLang="en-US"/>
              <a:t>Shared Pages Example</a:t>
            </a:r>
            <a:endParaRPr lang="en-US" altLang="en-US" sz="2400"/>
          </a:p>
        </p:txBody>
      </p:sp>
      <p:pic>
        <p:nvPicPr>
          <p:cNvPr id="130051" name="Picture 4" descr="8">
            <a:extLst>
              <a:ext uri="{FF2B5EF4-FFF2-40B4-BE49-F238E27FC236}">
                <a16:creationId xmlns:a16="http://schemas.microsoft.com/office/drawing/2014/main" id="{153AF602-4218-4E15-A2C1-5C444356F2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6964" y="1104901"/>
            <a:ext cx="4860925"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a:extLst>
              <a:ext uri="{FF2B5EF4-FFF2-40B4-BE49-F238E27FC236}">
                <a16:creationId xmlns:a16="http://schemas.microsoft.com/office/drawing/2014/main" id="{6120A88A-0C41-4AA3-8D03-F9CA5F9498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553"/>
    </mc:Choice>
    <mc:Fallback xmlns="">
      <p:transition spd="slow" advTm="55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9C377CA4-9280-42AC-8EA9-DD363256EA16}"/>
              </a:ext>
            </a:extLst>
          </p:cNvPr>
          <p:cNvSpPr>
            <a:spLocks noGrp="1" noChangeArrowheads="1"/>
          </p:cNvSpPr>
          <p:nvPr>
            <p:ph type="title"/>
          </p:nvPr>
        </p:nvSpPr>
        <p:spPr>
          <a:xfrm>
            <a:off x="2044700" y="182563"/>
            <a:ext cx="8229600" cy="576262"/>
          </a:xfrm>
        </p:spPr>
        <p:txBody>
          <a:bodyPr>
            <a:normAutofit fontScale="90000"/>
          </a:bodyPr>
          <a:lstStyle/>
          <a:p>
            <a:pPr eaLnBrk="1" hangingPunct="1"/>
            <a:r>
              <a:rPr lang="en-US" altLang="en-US"/>
              <a:t>Structure of the Page Table</a:t>
            </a:r>
          </a:p>
        </p:txBody>
      </p:sp>
      <p:sp>
        <p:nvSpPr>
          <p:cNvPr id="133123" name="Rectangle 3">
            <a:extLst>
              <a:ext uri="{FF2B5EF4-FFF2-40B4-BE49-F238E27FC236}">
                <a16:creationId xmlns:a16="http://schemas.microsoft.com/office/drawing/2014/main" id="{B2D5D9E0-61C5-4EE9-800B-5D6A763C6C99}"/>
              </a:ext>
            </a:extLst>
          </p:cNvPr>
          <p:cNvSpPr>
            <a:spLocks noGrp="1" noChangeArrowheads="1"/>
          </p:cNvSpPr>
          <p:nvPr>
            <p:ph type="body" idx="1"/>
          </p:nvPr>
        </p:nvSpPr>
        <p:spPr>
          <a:xfrm>
            <a:off x="323557" y="1141413"/>
            <a:ext cx="11043138" cy="4483100"/>
          </a:xfrm>
        </p:spPr>
        <p:txBody>
          <a:bodyPr>
            <a:normAutofit/>
          </a:bodyPr>
          <a:lstStyle/>
          <a:p>
            <a:r>
              <a:rPr lang="en-US" altLang="en-US" dirty="0"/>
              <a:t>Memory structures for paging can get huge using straight-forward methods</a:t>
            </a:r>
          </a:p>
          <a:p>
            <a:pPr lvl="1"/>
            <a:r>
              <a:rPr lang="en-US" altLang="en-US" dirty="0"/>
              <a:t>Consider a 32-bit logical address space as on modern computers</a:t>
            </a:r>
          </a:p>
          <a:p>
            <a:pPr lvl="1"/>
            <a:r>
              <a:rPr lang="en-US" altLang="en-US" dirty="0"/>
              <a:t>Page size of 4 KB (2</a:t>
            </a:r>
            <a:r>
              <a:rPr lang="en-US" altLang="en-US" baseline="30000" dirty="0"/>
              <a:t>12</a:t>
            </a:r>
            <a:r>
              <a:rPr lang="en-US" altLang="en-US" dirty="0"/>
              <a:t>)</a:t>
            </a:r>
          </a:p>
          <a:p>
            <a:pPr lvl="1"/>
            <a:r>
              <a:rPr lang="en-US" altLang="en-US" dirty="0"/>
              <a:t>Page table would have 1 million entries (2</a:t>
            </a:r>
            <a:r>
              <a:rPr lang="en-US" altLang="en-US" baseline="30000" dirty="0"/>
              <a:t>32</a:t>
            </a:r>
            <a:r>
              <a:rPr lang="en-US" altLang="en-US" dirty="0"/>
              <a:t> / 2</a:t>
            </a:r>
            <a:r>
              <a:rPr lang="en-US" altLang="en-US" baseline="30000" dirty="0"/>
              <a:t>12</a:t>
            </a:r>
            <a:r>
              <a:rPr lang="en-US" altLang="en-US" dirty="0"/>
              <a:t>)</a:t>
            </a:r>
          </a:p>
          <a:p>
            <a:pPr lvl="1"/>
            <a:r>
              <a:rPr lang="en-US" altLang="en-US" dirty="0"/>
              <a:t>If each entry is 4 bytes -&gt; 4 MB of physical address space / memory for page table alone</a:t>
            </a:r>
          </a:p>
          <a:p>
            <a:pPr lvl="2"/>
            <a:r>
              <a:rPr lang="en-US" altLang="en-US" dirty="0"/>
              <a:t>That amount of memory used to cost a lot</a:t>
            </a:r>
          </a:p>
          <a:p>
            <a:pPr lvl="2"/>
            <a:r>
              <a:rPr lang="en-US" altLang="en-US" dirty="0"/>
              <a:t>Don</a:t>
            </a:r>
            <a:r>
              <a:rPr lang="ja-JP" altLang="en-US" dirty="0"/>
              <a:t>’</a:t>
            </a:r>
            <a:r>
              <a:rPr lang="en-US" altLang="ja-JP" dirty="0"/>
              <a:t>t want to allocate that contiguously in main memory</a:t>
            </a:r>
            <a:endParaRPr lang="en-US" altLang="en-US" dirty="0"/>
          </a:p>
          <a:p>
            <a:r>
              <a:rPr lang="en-US" altLang="en-US" dirty="0"/>
              <a:t>Hierarchical Paging</a:t>
            </a:r>
          </a:p>
        </p:txBody>
      </p:sp>
      <p:pic>
        <p:nvPicPr>
          <p:cNvPr id="2" name="Audio 1">
            <a:hlinkClick r:id="" action="ppaction://media"/>
            <a:extLst>
              <a:ext uri="{FF2B5EF4-FFF2-40B4-BE49-F238E27FC236}">
                <a16:creationId xmlns:a16="http://schemas.microsoft.com/office/drawing/2014/main" id="{F4C73F60-AA5D-4B98-8E55-17518FF697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p:transition spd="slow" advTm="4529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D20C4272-8592-42F7-A66D-6ED2CCABC783}"/>
              </a:ext>
            </a:extLst>
          </p:cNvPr>
          <p:cNvSpPr>
            <a:spLocks noGrp="1" noChangeArrowheads="1"/>
          </p:cNvSpPr>
          <p:nvPr>
            <p:ph type="title"/>
          </p:nvPr>
        </p:nvSpPr>
        <p:spPr>
          <a:xfrm>
            <a:off x="436098" y="422276"/>
            <a:ext cx="11619914" cy="576263"/>
          </a:xfrm>
        </p:spPr>
        <p:txBody>
          <a:bodyPr>
            <a:normAutofit fontScale="90000"/>
          </a:bodyPr>
          <a:lstStyle/>
          <a:p>
            <a:pPr eaLnBrk="1" hangingPunct="1"/>
            <a:br>
              <a:rPr lang="en-US" altLang="en-US" dirty="0"/>
            </a:br>
            <a:r>
              <a:rPr lang="en-US" altLang="en-US" sz="3100" b="1" u="sng" dirty="0"/>
              <a:t>Hierarchical Page Tables</a:t>
            </a:r>
          </a:p>
        </p:txBody>
      </p:sp>
      <p:sp>
        <p:nvSpPr>
          <p:cNvPr id="135171" name="Rectangle 3">
            <a:extLst>
              <a:ext uri="{FF2B5EF4-FFF2-40B4-BE49-F238E27FC236}">
                <a16:creationId xmlns:a16="http://schemas.microsoft.com/office/drawing/2014/main" id="{63E3D5B9-ED84-4C44-8815-A7F0764DA3E5}"/>
              </a:ext>
            </a:extLst>
          </p:cNvPr>
          <p:cNvSpPr>
            <a:spLocks noGrp="1" noChangeArrowheads="1"/>
          </p:cNvSpPr>
          <p:nvPr>
            <p:ph type="body" idx="1"/>
          </p:nvPr>
        </p:nvSpPr>
        <p:spPr>
          <a:xfrm>
            <a:off x="633046" y="1293813"/>
            <a:ext cx="10536702" cy="4483100"/>
          </a:xfrm>
        </p:spPr>
        <p:txBody>
          <a:bodyPr/>
          <a:lstStyle/>
          <a:p>
            <a:r>
              <a:rPr lang="en-US" altLang="en-US" dirty="0"/>
              <a:t>Break up the logical address space into multiple page tables</a:t>
            </a:r>
          </a:p>
          <a:p>
            <a:r>
              <a:rPr lang="en-US" altLang="en-US" dirty="0"/>
              <a:t>A simple technique is a two-level page table</a:t>
            </a:r>
          </a:p>
          <a:p>
            <a:r>
              <a:rPr lang="en-US" altLang="en-US" dirty="0"/>
              <a:t>We then page the page table</a:t>
            </a:r>
          </a:p>
        </p:txBody>
      </p:sp>
      <p:pic>
        <p:nvPicPr>
          <p:cNvPr id="2" name="Audio 1">
            <a:hlinkClick r:id="" action="ppaction://media"/>
            <a:extLst>
              <a:ext uri="{FF2B5EF4-FFF2-40B4-BE49-F238E27FC236}">
                <a16:creationId xmlns:a16="http://schemas.microsoft.com/office/drawing/2014/main" id="{9550995D-1216-4F24-9DE4-B4A70C9186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358"/>
    </mc:Choice>
    <mc:Fallback xmlns="">
      <p:transition spd="slow" advTm="13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70F10C5E-934A-45D0-A9E6-E917646F1965}"/>
              </a:ext>
            </a:extLst>
          </p:cNvPr>
          <p:cNvSpPr>
            <a:spLocks noGrp="1" noChangeArrowheads="1"/>
          </p:cNvSpPr>
          <p:nvPr>
            <p:ph type="title"/>
          </p:nvPr>
        </p:nvSpPr>
        <p:spPr>
          <a:xfrm>
            <a:off x="2092325" y="166688"/>
            <a:ext cx="8229600" cy="576262"/>
          </a:xfrm>
        </p:spPr>
        <p:txBody>
          <a:bodyPr>
            <a:normAutofit fontScale="90000"/>
          </a:bodyPr>
          <a:lstStyle/>
          <a:p>
            <a:pPr eaLnBrk="1" hangingPunct="1"/>
            <a:r>
              <a:rPr lang="en-US" altLang="en-US"/>
              <a:t>Two-Level Page-Table Scheme</a:t>
            </a:r>
            <a:endParaRPr lang="en-US" altLang="en-US" sz="2400"/>
          </a:p>
        </p:txBody>
      </p:sp>
      <p:pic>
        <p:nvPicPr>
          <p:cNvPr id="137219" name="Picture 4" descr="8">
            <a:extLst>
              <a:ext uri="{FF2B5EF4-FFF2-40B4-BE49-F238E27FC236}">
                <a16:creationId xmlns:a16="http://schemas.microsoft.com/office/drawing/2014/main" id="{446CF7C2-05D1-4DAF-9C70-F8C916DF94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5875" y="1268414"/>
            <a:ext cx="4248150"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C1CDAC1F-08EE-4DF3-8DBC-31607D06C7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816"/>
    </mc:Choice>
    <mc:Fallback xmlns="">
      <p:transition spd="slow" advTm="21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4128FA8D-4F39-4C33-975E-354562D45540}"/>
              </a:ext>
            </a:extLst>
          </p:cNvPr>
          <p:cNvSpPr>
            <a:spLocks noGrp="1" noChangeArrowheads="1"/>
          </p:cNvSpPr>
          <p:nvPr>
            <p:ph type="title"/>
          </p:nvPr>
        </p:nvSpPr>
        <p:spPr>
          <a:xfrm>
            <a:off x="2479676" y="152401"/>
            <a:ext cx="7762875" cy="576263"/>
          </a:xfrm>
        </p:spPr>
        <p:txBody>
          <a:bodyPr>
            <a:normAutofit fontScale="90000"/>
          </a:bodyPr>
          <a:lstStyle/>
          <a:p>
            <a:pPr eaLnBrk="1" hangingPunct="1"/>
            <a:r>
              <a:rPr lang="en-US" altLang="en-US"/>
              <a:t>Two-Level Paging Example</a:t>
            </a:r>
          </a:p>
        </p:txBody>
      </p:sp>
      <p:sp>
        <p:nvSpPr>
          <p:cNvPr id="139267" name="Rectangle 3">
            <a:extLst>
              <a:ext uri="{FF2B5EF4-FFF2-40B4-BE49-F238E27FC236}">
                <a16:creationId xmlns:a16="http://schemas.microsoft.com/office/drawing/2014/main" id="{CBAFDFEB-74C3-494D-B936-5756B2F4943F}"/>
              </a:ext>
            </a:extLst>
          </p:cNvPr>
          <p:cNvSpPr>
            <a:spLocks noGrp="1" noChangeArrowheads="1"/>
          </p:cNvSpPr>
          <p:nvPr>
            <p:ph type="body" idx="1"/>
          </p:nvPr>
        </p:nvSpPr>
        <p:spPr>
          <a:xfrm>
            <a:off x="337626" y="1085851"/>
            <a:ext cx="10902460" cy="5619748"/>
          </a:xfrm>
        </p:spPr>
        <p:txBody>
          <a:bodyPr>
            <a:normAutofit fontScale="92500" lnSpcReduction="10000"/>
          </a:bodyPr>
          <a:lstStyle/>
          <a:p>
            <a:pPr>
              <a:lnSpc>
                <a:spcPct val="90000"/>
              </a:lnSpc>
            </a:pPr>
            <a:r>
              <a:rPr lang="en-US" altLang="en-US" dirty="0"/>
              <a:t>A logical address (on 32-bit machine with 1K page size) is divided into:</a:t>
            </a:r>
          </a:p>
          <a:p>
            <a:pPr marL="627063" lvl="1"/>
            <a:r>
              <a:rPr lang="en-US" altLang="en-US" dirty="0"/>
              <a:t>a page number consisting of 22 bits</a:t>
            </a:r>
          </a:p>
          <a:p>
            <a:pPr marL="627063" lvl="1"/>
            <a:r>
              <a:rPr lang="en-US" altLang="en-US" dirty="0"/>
              <a:t>a page offset consisting of 10 bits</a:t>
            </a:r>
          </a:p>
          <a:p>
            <a:pPr marL="627063" lvl="1"/>
            <a:endParaRPr lang="en-US" altLang="en-US" sz="800" dirty="0"/>
          </a:p>
          <a:p>
            <a:pPr>
              <a:lnSpc>
                <a:spcPct val="90000"/>
              </a:lnSpc>
            </a:pPr>
            <a:r>
              <a:rPr lang="en-US" altLang="en-US" dirty="0"/>
              <a:t>Since the page table is paged, the page number is further divided into:</a:t>
            </a:r>
          </a:p>
          <a:p>
            <a:pPr marL="627063" lvl="1"/>
            <a:r>
              <a:rPr lang="en-US" altLang="en-US" dirty="0"/>
              <a:t>a 12-bit page number </a:t>
            </a:r>
          </a:p>
          <a:p>
            <a:pPr marL="627063" lvl="1"/>
            <a:r>
              <a:rPr lang="en-US" altLang="en-US" dirty="0"/>
              <a:t>a 10-bit page offset</a:t>
            </a:r>
          </a:p>
          <a:p>
            <a:pPr marL="627063" lvl="1"/>
            <a:endParaRPr lang="en-US" altLang="en-US" sz="800" dirty="0"/>
          </a:p>
          <a:p>
            <a:pPr>
              <a:lnSpc>
                <a:spcPct val="90000"/>
              </a:lnSpc>
            </a:pPr>
            <a:r>
              <a:rPr lang="en-US" altLang="en-US" dirty="0"/>
              <a:t>Thus, a logical address is as follows:</a:t>
            </a:r>
            <a:br>
              <a:rPr lang="en-US" altLang="en-US" dirty="0"/>
            </a:br>
            <a:br>
              <a:rPr lang="en-US" altLang="en-US" sz="1600" dirty="0"/>
            </a:br>
            <a:br>
              <a:rPr lang="en-US" altLang="en-US" sz="1600" dirty="0"/>
            </a:br>
            <a:br>
              <a:rPr lang="en-US" altLang="en-US" sz="1600" dirty="0"/>
            </a:br>
            <a:br>
              <a:rPr lang="en-US" altLang="en-US" sz="1600" dirty="0"/>
            </a:br>
            <a:br>
              <a:rPr lang="en-US" altLang="en-US" sz="1600" dirty="0"/>
            </a:br>
            <a:endParaRPr lang="en-US" altLang="en-US" sz="1600" dirty="0"/>
          </a:p>
          <a:p>
            <a:pPr>
              <a:lnSpc>
                <a:spcPct val="90000"/>
              </a:lnSpc>
            </a:pPr>
            <a:r>
              <a:rPr lang="en-US" altLang="en-US" dirty="0"/>
              <a:t>where</a:t>
            </a:r>
            <a:r>
              <a:rPr lang="en-US" altLang="en-US" i="1" dirty="0"/>
              <a:t> p</a:t>
            </a:r>
            <a:r>
              <a:rPr lang="en-US" altLang="en-US" i="1" baseline="-25000" dirty="0"/>
              <a:t>1</a:t>
            </a:r>
            <a:r>
              <a:rPr lang="en-US" altLang="en-US" dirty="0"/>
              <a:t> is an index into the outer page table, and </a:t>
            </a:r>
            <a:r>
              <a:rPr lang="en-US" altLang="en-US" i="1" dirty="0"/>
              <a:t>p</a:t>
            </a:r>
            <a:r>
              <a:rPr lang="en-US" altLang="en-US" i="1" baseline="-25000" dirty="0"/>
              <a:t>2</a:t>
            </a:r>
            <a:r>
              <a:rPr lang="en-US" altLang="en-US" dirty="0"/>
              <a:t> is the displacement within the page of the inner page table</a:t>
            </a:r>
          </a:p>
          <a:p>
            <a:pPr>
              <a:lnSpc>
                <a:spcPct val="90000"/>
              </a:lnSpc>
            </a:pPr>
            <a:r>
              <a:rPr lang="en-US" altLang="en-US" dirty="0"/>
              <a:t>Known as </a:t>
            </a:r>
            <a:r>
              <a:rPr lang="en-US" altLang="en-US" b="1" dirty="0">
                <a:solidFill>
                  <a:srgbClr val="3366FF"/>
                </a:solidFill>
              </a:rPr>
              <a:t>forward-mapped page table</a:t>
            </a:r>
          </a:p>
        </p:txBody>
      </p:sp>
      <p:pic>
        <p:nvPicPr>
          <p:cNvPr id="139268" name="Picture 4">
            <a:extLst>
              <a:ext uri="{FF2B5EF4-FFF2-40B4-BE49-F238E27FC236}">
                <a16:creationId xmlns:a16="http://schemas.microsoft.com/office/drawing/2014/main" id="{EE3CB4F7-F8FF-4A33-9B8E-C88B8AEB3F7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84614" y="3903224"/>
            <a:ext cx="3159125"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a:extLst>
              <a:ext uri="{FF2B5EF4-FFF2-40B4-BE49-F238E27FC236}">
                <a16:creationId xmlns:a16="http://schemas.microsoft.com/office/drawing/2014/main" id="{06656876-8908-4DCF-9C23-A168B4645D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182"/>
    </mc:Choice>
    <mc:Fallback xmlns="">
      <p:transition spd="slow" advTm="48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1026">
            <a:extLst>
              <a:ext uri="{FF2B5EF4-FFF2-40B4-BE49-F238E27FC236}">
                <a16:creationId xmlns:a16="http://schemas.microsoft.com/office/drawing/2014/main" id="{DA8F1D15-D19C-4629-A8DA-AC6AE85F8783}"/>
              </a:ext>
            </a:extLst>
          </p:cNvPr>
          <p:cNvSpPr>
            <a:spLocks noGrp="1" noChangeArrowheads="1"/>
          </p:cNvSpPr>
          <p:nvPr>
            <p:ph type="title"/>
          </p:nvPr>
        </p:nvSpPr>
        <p:spPr>
          <a:xfrm>
            <a:off x="2652714" y="152401"/>
            <a:ext cx="7558087" cy="576263"/>
          </a:xfrm>
        </p:spPr>
        <p:txBody>
          <a:bodyPr>
            <a:normAutofit fontScale="90000"/>
          </a:bodyPr>
          <a:lstStyle/>
          <a:p>
            <a:pPr eaLnBrk="1" hangingPunct="1"/>
            <a:r>
              <a:rPr lang="en-US" altLang="en-US"/>
              <a:t>Address-Translation Scheme</a:t>
            </a:r>
            <a:endParaRPr lang="en-US" altLang="en-US" sz="2400"/>
          </a:p>
        </p:txBody>
      </p:sp>
      <p:pic>
        <p:nvPicPr>
          <p:cNvPr id="141315" name="Picture 1035">
            <a:extLst>
              <a:ext uri="{FF2B5EF4-FFF2-40B4-BE49-F238E27FC236}">
                <a16:creationId xmlns:a16="http://schemas.microsoft.com/office/drawing/2014/main" id="{AB8CD58E-CBCA-4135-A62C-A1375913CC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1014" y="1258889"/>
            <a:ext cx="6389687"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31C9832E-8BED-4047-9E67-D0C2FDDF09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869"/>
    </mc:Choice>
    <mc:Fallback xmlns="">
      <p:transition spd="slow" advTm="55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a:extLst>
              <a:ext uri="{FF2B5EF4-FFF2-40B4-BE49-F238E27FC236}">
                <a16:creationId xmlns:a16="http://schemas.microsoft.com/office/drawing/2014/main" id="{7F7BFA76-D23A-40D6-A591-76CF337CEFE1}"/>
              </a:ext>
            </a:extLst>
          </p:cNvPr>
          <p:cNvSpPr>
            <a:spLocks noGrp="1" noChangeArrowheads="1"/>
          </p:cNvSpPr>
          <p:nvPr>
            <p:ph type="title"/>
          </p:nvPr>
        </p:nvSpPr>
        <p:spPr>
          <a:xfrm>
            <a:off x="2060575" y="166688"/>
            <a:ext cx="8229600" cy="576262"/>
          </a:xfrm>
        </p:spPr>
        <p:txBody>
          <a:bodyPr>
            <a:normAutofit fontScale="90000"/>
          </a:bodyPr>
          <a:lstStyle/>
          <a:p>
            <a:r>
              <a:rPr lang="en-US" altLang="en-US"/>
              <a:t>64-bit Logical Address Space</a:t>
            </a:r>
          </a:p>
        </p:txBody>
      </p:sp>
      <p:sp>
        <p:nvSpPr>
          <p:cNvPr id="53251" name="Content Placeholder 2">
            <a:extLst>
              <a:ext uri="{FF2B5EF4-FFF2-40B4-BE49-F238E27FC236}">
                <a16:creationId xmlns:a16="http://schemas.microsoft.com/office/drawing/2014/main" id="{9C7A8754-E18F-4069-8396-BE77A69731ED}"/>
              </a:ext>
            </a:extLst>
          </p:cNvPr>
          <p:cNvSpPr>
            <a:spLocks noGrp="1"/>
          </p:cNvSpPr>
          <p:nvPr>
            <p:ph idx="1"/>
          </p:nvPr>
        </p:nvSpPr>
        <p:spPr>
          <a:xfrm>
            <a:off x="2330450" y="1201739"/>
            <a:ext cx="8116888" cy="5087937"/>
          </a:xfrm>
        </p:spPr>
        <p:txBody>
          <a:bodyPr>
            <a:normAutofit fontScale="92500" lnSpcReduction="10000"/>
          </a:bodyPr>
          <a:lstStyle/>
          <a:p>
            <a:pPr>
              <a:buFont typeface="Monotype Sorts" pitchFamily="-84" charset="2"/>
              <a:buChar char="n"/>
              <a:defRPr/>
            </a:pPr>
            <a:r>
              <a:rPr lang="en-US" altLang="en-US" dirty="0">
                <a:ea typeface="MS PGothic" pitchFamily="34" charset="-128"/>
              </a:rPr>
              <a:t>Even two-level paging scheme not sufficient</a:t>
            </a:r>
          </a:p>
          <a:p>
            <a:pPr>
              <a:buFont typeface="Monotype Sorts" pitchFamily="-84" charset="2"/>
              <a:buChar char="n"/>
              <a:defRPr/>
            </a:pPr>
            <a:r>
              <a:rPr lang="en-US" altLang="en-US" dirty="0">
                <a:ea typeface="MS PGothic" pitchFamily="34" charset="-128"/>
              </a:rPr>
              <a:t>If page size is 4 KB (2</a:t>
            </a:r>
            <a:r>
              <a:rPr lang="en-US" altLang="en-US" baseline="30000" dirty="0">
                <a:ea typeface="MS PGothic" pitchFamily="34" charset="-128"/>
              </a:rPr>
              <a:t>12</a:t>
            </a:r>
            <a:r>
              <a:rPr lang="en-US" altLang="en-US" dirty="0">
                <a:ea typeface="MS PGothic" pitchFamily="34" charset="-128"/>
              </a:rPr>
              <a:t>)</a:t>
            </a:r>
          </a:p>
          <a:p>
            <a:pPr lvl="1">
              <a:buFont typeface="Monotype Sorts" pitchFamily="-84" charset="2"/>
              <a:buChar char="l"/>
              <a:defRPr/>
            </a:pPr>
            <a:r>
              <a:rPr lang="en-US" altLang="en-US" dirty="0">
                <a:ea typeface="MS PGothic" pitchFamily="34" charset="-128"/>
              </a:rPr>
              <a:t>Then page table has 2</a:t>
            </a:r>
            <a:r>
              <a:rPr lang="en-US" altLang="en-US" baseline="30000" dirty="0">
                <a:ea typeface="MS PGothic" pitchFamily="34" charset="-128"/>
              </a:rPr>
              <a:t>52</a:t>
            </a:r>
            <a:r>
              <a:rPr lang="en-US" altLang="en-US" dirty="0">
                <a:ea typeface="MS PGothic" pitchFamily="34" charset="-128"/>
              </a:rPr>
              <a:t> entries</a:t>
            </a:r>
          </a:p>
          <a:p>
            <a:pPr lvl="1">
              <a:buFont typeface="Monotype Sorts" pitchFamily="-84" charset="2"/>
              <a:buChar char="l"/>
              <a:defRPr/>
            </a:pPr>
            <a:r>
              <a:rPr lang="en-US" altLang="en-US" dirty="0">
                <a:ea typeface="MS PGothic" pitchFamily="34" charset="-128"/>
              </a:rPr>
              <a:t>If two level scheme, inner page tables could be 2</a:t>
            </a:r>
            <a:r>
              <a:rPr lang="en-US" altLang="en-US" baseline="30000" dirty="0">
                <a:ea typeface="MS PGothic" pitchFamily="34" charset="-128"/>
              </a:rPr>
              <a:t>10</a:t>
            </a:r>
            <a:r>
              <a:rPr lang="en-US" altLang="en-US" dirty="0">
                <a:ea typeface="MS PGothic" pitchFamily="34" charset="-128"/>
              </a:rPr>
              <a:t> 4-byte entries</a:t>
            </a:r>
          </a:p>
          <a:p>
            <a:pPr lvl="1">
              <a:buFont typeface="Monotype Sorts" pitchFamily="-84" charset="2"/>
              <a:buChar char="l"/>
              <a:defRPr/>
            </a:pPr>
            <a:r>
              <a:rPr lang="en-US" altLang="en-US" dirty="0">
                <a:ea typeface="MS PGothic" pitchFamily="34" charset="-128"/>
              </a:rPr>
              <a:t>Address would look like</a:t>
            </a:r>
          </a:p>
          <a:p>
            <a:pPr lvl="1">
              <a:buFont typeface="Monotype Sorts" pitchFamily="-84" charset="2"/>
              <a:buChar char="l"/>
              <a:defRPr/>
            </a:pPr>
            <a:endParaRPr lang="en-US" altLang="en-US" dirty="0">
              <a:ea typeface="MS PGothic" pitchFamily="34" charset="-128"/>
            </a:endParaRPr>
          </a:p>
          <a:p>
            <a:pPr lvl="1">
              <a:buFont typeface="Monotype Sorts" pitchFamily="-84" charset="2"/>
              <a:buChar char="l"/>
              <a:defRPr/>
            </a:pPr>
            <a:endParaRPr lang="en-US" altLang="en-US" dirty="0">
              <a:ea typeface="MS PGothic" pitchFamily="34" charset="-128"/>
            </a:endParaRPr>
          </a:p>
          <a:p>
            <a:pPr marL="457200" lvl="1" indent="0">
              <a:buNone/>
              <a:defRPr/>
            </a:pPr>
            <a:endParaRPr lang="en-US" altLang="en-US" dirty="0">
              <a:ea typeface="MS PGothic" pitchFamily="34" charset="-128"/>
            </a:endParaRPr>
          </a:p>
          <a:p>
            <a:pPr lvl="1">
              <a:buFont typeface="Monotype Sorts" pitchFamily="-84" charset="2"/>
              <a:buChar char="l"/>
              <a:defRPr/>
            </a:pPr>
            <a:r>
              <a:rPr lang="en-US" altLang="en-US" dirty="0">
                <a:ea typeface="MS PGothic" pitchFamily="34" charset="-128"/>
              </a:rPr>
              <a:t>Outer page table has 2</a:t>
            </a:r>
            <a:r>
              <a:rPr lang="en-US" altLang="en-US" baseline="30000" dirty="0">
                <a:ea typeface="MS PGothic" pitchFamily="34" charset="-128"/>
              </a:rPr>
              <a:t>42</a:t>
            </a:r>
            <a:r>
              <a:rPr lang="en-US" altLang="en-US" dirty="0">
                <a:ea typeface="MS PGothic" pitchFamily="34" charset="-128"/>
              </a:rPr>
              <a:t> entries or 2</a:t>
            </a:r>
            <a:r>
              <a:rPr lang="en-US" altLang="en-US" baseline="30000" dirty="0">
                <a:ea typeface="MS PGothic" pitchFamily="34" charset="-128"/>
              </a:rPr>
              <a:t>44</a:t>
            </a:r>
            <a:r>
              <a:rPr lang="en-US" altLang="en-US" dirty="0">
                <a:ea typeface="MS PGothic" pitchFamily="34" charset="-128"/>
              </a:rPr>
              <a:t> bytes</a:t>
            </a:r>
          </a:p>
          <a:p>
            <a:pPr lvl="1">
              <a:buFont typeface="Monotype Sorts" pitchFamily="-84" charset="2"/>
              <a:buChar char="l"/>
              <a:defRPr/>
            </a:pPr>
            <a:r>
              <a:rPr lang="en-US" altLang="en-US" dirty="0">
                <a:ea typeface="MS PGothic" pitchFamily="34" charset="-128"/>
              </a:rPr>
              <a:t>One solution is to add a 2</a:t>
            </a:r>
            <a:r>
              <a:rPr lang="en-US" altLang="en-US" baseline="30000" dirty="0">
                <a:ea typeface="MS PGothic" pitchFamily="34" charset="-128"/>
              </a:rPr>
              <a:t>nd</a:t>
            </a:r>
            <a:r>
              <a:rPr lang="en-US" altLang="en-US" dirty="0">
                <a:ea typeface="MS PGothic" pitchFamily="34" charset="-128"/>
              </a:rPr>
              <a:t> outer page table</a:t>
            </a:r>
          </a:p>
          <a:p>
            <a:pPr lvl="1">
              <a:buFont typeface="Monotype Sorts" pitchFamily="-84" charset="2"/>
              <a:buChar char="l"/>
              <a:defRPr/>
            </a:pPr>
            <a:r>
              <a:rPr lang="en-US" altLang="en-US" dirty="0">
                <a:ea typeface="MS PGothic" pitchFamily="34" charset="-128"/>
              </a:rPr>
              <a:t>But in the following example the 2</a:t>
            </a:r>
            <a:r>
              <a:rPr lang="en-US" altLang="en-US" baseline="30000" dirty="0">
                <a:ea typeface="MS PGothic" pitchFamily="34" charset="-128"/>
              </a:rPr>
              <a:t>nd</a:t>
            </a:r>
            <a:r>
              <a:rPr lang="en-US" altLang="en-US" dirty="0">
                <a:ea typeface="MS PGothic" pitchFamily="34" charset="-128"/>
              </a:rPr>
              <a:t> outer page table is still 2</a:t>
            </a:r>
            <a:r>
              <a:rPr lang="en-US" altLang="en-US" baseline="30000" dirty="0">
                <a:ea typeface="MS PGothic" pitchFamily="34" charset="-128"/>
              </a:rPr>
              <a:t>34</a:t>
            </a:r>
            <a:r>
              <a:rPr lang="en-US" altLang="en-US" dirty="0">
                <a:ea typeface="MS PGothic" pitchFamily="34" charset="-128"/>
              </a:rPr>
              <a:t> bytes in size</a:t>
            </a:r>
          </a:p>
          <a:p>
            <a:pPr lvl="2">
              <a:defRPr/>
            </a:pPr>
            <a:r>
              <a:rPr lang="en-US" altLang="en-US" dirty="0">
                <a:ea typeface="MS PGothic" pitchFamily="34" charset="-128"/>
              </a:rPr>
              <a:t>And possibly 4 memory access to get to one physical memory location</a:t>
            </a:r>
          </a:p>
          <a:p>
            <a:pPr lvl="1">
              <a:buFont typeface="Monotype Sorts" pitchFamily="-84" charset="2"/>
              <a:buChar char="l"/>
              <a:defRPr/>
            </a:pPr>
            <a:endParaRPr lang="en-US" altLang="en-US" dirty="0">
              <a:ea typeface="MS PGothic" pitchFamily="34" charset="-128"/>
            </a:endParaRPr>
          </a:p>
        </p:txBody>
      </p:sp>
      <p:pic>
        <p:nvPicPr>
          <p:cNvPr id="143364" name="Picture 1">
            <a:extLst>
              <a:ext uri="{FF2B5EF4-FFF2-40B4-BE49-F238E27FC236}">
                <a16:creationId xmlns:a16="http://schemas.microsoft.com/office/drawing/2014/main" id="{872126B8-85B2-4A03-8F25-E32D16F5F7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86175" y="3000376"/>
            <a:ext cx="3246438"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E99D0F58-36B9-457D-B388-74D4C6F601D2}"/>
              </a:ext>
            </a:extLst>
          </p:cNvPr>
          <p:cNvSpPr>
            <a:spLocks noGrp="1" noChangeArrowheads="1"/>
          </p:cNvSpPr>
          <p:nvPr>
            <p:ph type="title"/>
          </p:nvPr>
        </p:nvSpPr>
        <p:spPr>
          <a:xfrm>
            <a:off x="2389188" y="214313"/>
            <a:ext cx="7821612" cy="576262"/>
          </a:xfrm>
        </p:spPr>
        <p:txBody>
          <a:bodyPr>
            <a:normAutofit fontScale="90000"/>
          </a:bodyPr>
          <a:lstStyle/>
          <a:p>
            <a:pPr eaLnBrk="1" hangingPunct="1"/>
            <a:r>
              <a:rPr lang="en-US" altLang="en-US"/>
              <a:t>Three-level Paging Scheme</a:t>
            </a:r>
          </a:p>
        </p:txBody>
      </p:sp>
      <p:pic>
        <p:nvPicPr>
          <p:cNvPr id="144387" name="Picture 6">
            <a:extLst>
              <a:ext uri="{FF2B5EF4-FFF2-40B4-BE49-F238E27FC236}">
                <a16:creationId xmlns:a16="http://schemas.microsoft.com/office/drawing/2014/main" id="{5C75CC94-3ADD-47F6-9C50-75C911A89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8101" y="1293813"/>
            <a:ext cx="52419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Picture 7">
            <a:extLst>
              <a:ext uri="{FF2B5EF4-FFF2-40B4-BE49-F238E27FC236}">
                <a16:creationId xmlns:a16="http://schemas.microsoft.com/office/drawing/2014/main" id="{D03BBE11-76A2-418D-9F52-30A4D4FFE1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5400" y="3130550"/>
            <a:ext cx="54864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CDFD8C5A-3914-477D-B935-41BB13BE4BC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185"/>
    </mc:Choice>
    <mc:Fallback xmlns="">
      <p:transition spd="slow" advTm="29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0CB43CF7-22DA-4872-9475-89E9624D9830}"/>
              </a:ext>
            </a:extLst>
          </p:cNvPr>
          <p:cNvSpPr>
            <a:spLocks noGrp="1" noChangeArrowheads="1"/>
          </p:cNvSpPr>
          <p:nvPr>
            <p:ph type="title"/>
          </p:nvPr>
        </p:nvSpPr>
        <p:spPr>
          <a:xfrm>
            <a:off x="2370138" y="166688"/>
            <a:ext cx="7840662" cy="576262"/>
          </a:xfrm>
        </p:spPr>
        <p:txBody>
          <a:bodyPr>
            <a:normAutofit fontScale="90000"/>
          </a:bodyPr>
          <a:lstStyle/>
          <a:p>
            <a:pPr eaLnBrk="1" hangingPunct="1"/>
            <a:r>
              <a:rPr lang="en-US" altLang="en-US"/>
              <a:t>Hashed Page Tables</a:t>
            </a:r>
          </a:p>
        </p:txBody>
      </p:sp>
      <p:sp>
        <p:nvSpPr>
          <p:cNvPr id="146435" name="Rectangle 3">
            <a:extLst>
              <a:ext uri="{FF2B5EF4-FFF2-40B4-BE49-F238E27FC236}">
                <a16:creationId xmlns:a16="http://schemas.microsoft.com/office/drawing/2014/main" id="{1FF5F9C3-2ACF-4D72-B650-18FBDC11D02A}"/>
              </a:ext>
            </a:extLst>
          </p:cNvPr>
          <p:cNvSpPr>
            <a:spLocks noGrp="1" noChangeArrowheads="1"/>
          </p:cNvSpPr>
          <p:nvPr>
            <p:ph type="body" idx="1"/>
          </p:nvPr>
        </p:nvSpPr>
        <p:spPr>
          <a:xfrm>
            <a:off x="2427288" y="1141413"/>
            <a:ext cx="7626350" cy="4722812"/>
          </a:xfrm>
        </p:spPr>
        <p:txBody>
          <a:bodyPr>
            <a:normAutofit fontScale="85000" lnSpcReduction="20000"/>
          </a:bodyPr>
          <a:lstStyle/>
          <a:p>
            <a:r>
              <a:rPr lang="en-US" altLang="en-US"/>
              <a:t>Common in address spaces &gt; 32 bits</a:t>
            </a:r>
          </a:p>
          <a:p>
            <a:r>
              <a:rPr lang="en-US" altLang="en-US"/>
              <a:t>The virtual page number is hashed into a page table</a:t>
            </a:r>
          </a:p>
          <a:p>
            <a:pPr lvl="1"/>
            <a:r>
              <a:rPr lang="en-US" altLang="en-US"/>
              <a:t>This page table contains a chain of elements hashing to the same location</a:t>
            </a:r>
          </a:p>
          <a:p>
            <a:r>
              <a:rPr lang="en-US" altLang="en-US"/>
              <a:t>Each element contains (1) the virtual page number (2) the value of the mapped page frame (3) a pointer to the next element</a:t>
            </a:r>
          </a:p>
          <a:p>
            <a:r>
              <a:rPr lang="en-US" altLang="en-US"/>
              <a:t>Virtual page numbers are compared in this chain searching for a match</a:t>
            </a:r>
          </a:p>
          <a:p>
            <a:pPr lvl="1"/>
            <a:r>
              <a:rPr lang="en-US" altLang="en-US"/>
              <a:t>If a match is found, the corresponding physical frame is extracted</a:t>
            </a:r>
          </a:p>
          <a:p>
            <a:r>
              <a:rPr lang="en-US" altLang="en-US"/>
              <a:t>Variation for 64-bit addresses is </a:t>
            </a:r>
            <a:r>
              <a:rPr lang="en-US" altLang="en-US" b="1">
                <a:solidFill>
                  <a:srgbClr val="3366FF"/>
                </a:solidFill>
              </a:rPr>
              <a:t>clustered page tables</a:t>
            </a:r>
          </a:p>
          <a:p>
            <a:pPr lvl="1"/>
            <a:r>
              <a:rPr lang="en-US" altLang="en-US"/>
              <a:t>Similar to hashed but each entry refers to several pages (such as 16) rather than 1</a:t>
            </a:r>
          </a:p>
          <a:p>
            <a:pPr lvl="1"/>
            <a:r>
              <a:rPr lang="en-US" altLang="en-US"/>
              <a:t>Especially useful for </a:t>
            </a:r>
            <a:r>
              <a:rPr lang="en-US" altLang="en-US" b="1">
                <a:solidFill>
                  <a:srgbClr val="3366FF"/>
                </a:solidFill>
              </a:rPr>
              <a:t>sparse</a:t>
            </a:r>
            <a:r>
              <a:rPr lang="en-US" altLang="en-US"/>
              <a:t> address spaces (where memory references are non-contiguous and scattered) </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E69B1A9B-0D41-4ED7-B2F2-4F46B6D38E47}"/>
              </a:ext>
            </a:extLst>
          </p:cNvPr>
          <p:cNvSpPr>
            <a:spLocks noGrp="1" noChangeArrowheads="1"/>
          </p:cNvSpPr>
          <p:nvPr>
            <p:ph type="title"/>
          </p:nvPr>
        </p:nvSpPr>
        <p:spPr>
          <a:xfrm>
            <a:off x="2170113" y="198438"/>
            <a:ext cx="8229600" cy="576262"/>
          </a:xfrm>
        </p:spPr>
        <p:txBody>
          <a:bodyPr>
            <a:normAutofit fontScale="90000"/>
          </a:bodyPr>
          <a:lstStyle/>
          <a:p>
            <a:pPr eaLnBrk="1" hangingPunct="1"/>
            <a:r>
              <a:rPr lang="en-US" altLang="en-US"/>
              <a:t>Implementation of Page Table</a:t>
            </a:r>
          </a:p>
        </p:txBody>
      </p:sp>
      <p:sp>
        <p:nvSpPr>
          <p:cNvPr id="112643" name="Rectangle 3">
            <a:extLst>
              <a:ext uri="{FF2B5EF4-FFF2-40B4-BE49-F238E27FC236}">
                <a16:creationId xmlns:a16="http://schemas.microsoft.com/office/drawing/2014/main" id="{67198E6C-13E3-451E-97F5-A192CB3A5BC6}"/>
              </a:ext>
            </a:extLst>
          </p:cNvPr>
          <p:cNvSpPr>
            <a:spLocks noGrp="1" noChangeArrowheads="1"/>
          </p:cNvSpPr>
          <p:nvPr>
            <p:ph type="body" idx="1"/>
          </p:nvPr>
        </p:nvSpPr>
        <p:spPr>
          <a:xfrm>
            <a:off x="1856936" y="1146175"/>
            <a:ext cx="8229600" cy="4686300"/>
          </a:xfrm>
        </p:spPr>
        <p:txBody>
          <a:bodyPr>
            <a:normAutofit fontScale="92500"/>
          </a:bodyPr>
          <a:lstStyle/>
          <a:p>
            <a:pPr algn="just"/>
            <a:r>
              <a:rPr lang="en-US" altLang="en-US" dirty="0"/>
              <a:t>Page table is kept in main memory</a:t>
            </a:r>
          </a:p>
          <a:p>
            <a:pPr algn="just"/>
            <a:r>
              <a:rPr lang="en-US" altLang="en-US" b="1" dirty="0">
                <a:solidFill>
                  <a:srgbClr val="3366FF"/>
                </a:solidFill>
              </a:rPr>
              <a:t>Page-table base register </a:t>
            </a:r>
            <a:r>
              <a:rPr lang="en-US" altLang="en-US" dirty="0"/>
              <a:t>(</a:t>
            </a:r>
            <a:r>
              <a:rPr lang="en-US" altLang="en-US" b="1" dirty="0">
                <a:solidFill>
                  <a:srgbClr val="3366FF"/>
                </a:solidFill>
              </a:rPr>
              <a:t>PTBR</a:t>
            </a:r>
            <a:r>
              <a:rPr lang="en-US" altLang="en-US" dirty="0"/>
              <a:t>)</a:t>
            </a:r>
            <a:r>
              <a:rPr lang="en-US" altLang="en-US" dirty="0">
                <a:solidFill>
                  <a:srgbClr val="3366FF"/>
                </a:solidFill>
              </a:rPr>
              <a:t> </a:t>
            </a:r>
            <a:r>
              <a:rPr lang="en-US" altLang="en-US" dirty="0"/>
              <a:t>points to the page table</a:t>
            </a:r>
          </a:p>
          <a:p>
            <a:pPr algn="just"/>
            <a:r>
              <a:rPr lang="en-US" altLang="en-US" b="1" dirty="0">
                <a:solidFill>
                  <a:srgbClr val="3366FF"/>
                </a:solidFill>
              </a:rPr>
              <a:t>Page-table length register </a:t>
            </a:r>
            <a:r>
              <a:rPr lang="en-US" altLang="en-US" dirty="0"/>
              <a:t>(</a:t>
            </a:r>
            <a:r>
              <a:rPr lang="en-US" altLang="en-US" b="1" dirty="0">
                <a:solidFill>
                  <a:srgbClr val="3366FF"/>
                </a:solidFill>
              </a:rPr>
              <a:t>PTLR</a:t>
            </a:r>
            <a:r>
              <a:rPr lang="en-US" altLang="en-US" dirty="0"/>
              <a:t>)</a:t>
            </a:r>
            <a:r>
              <a:rPr lang="en-US" altLang="en-US" dirty="0">
                <a:solidFill>
                  <a:srgbClr val="3366FF"/>
                </a:solidFill>
              </a:rPr>
              <a:t> </a:t>
            </a:r>
            <a:r>
              <a:rPr lang="en-US" altLang="en-US" dirty="0"/>
              <a:t>indicates size of the page table</a:t>
            </a:r>
          </a:p>
          <a:p>
            <a:pPr algn="just"/>
            <a:r>
              <a:rPr lang="en-US" altLang="en-US" dirty="0"/>
              <a:t>In this scheme every data/instruction access requires two memory accesses</a:t>
            </a:r>
          </a:p>
          <a:p>
            <a:pPr lvl="1" algn="just"/>
            <a:r>
              <a:rPr lang="en-US" altLang="en-US" dirty="0"/>
              <a:t>One for the page table and one for the data / instruction</a:t>
            </a:r>
          </a:p>
          <a:p>
            <a:pPr algn="just"/>
            <a:r>
              <a:rPr lang="en-US" altLang="en-US" dirty="0"/>
              <a:t>The two memory access problem can be solved by the use of a special fast-lookup hardware cache called </a:t>
            </a:r>
            <a:r>
              <a:rPr lang="en-US" altLang="en-US" b="1" dirty="0">
                <a:solidFill>
                  <a:srgbClr val="3366FF"/>
                </a:solidFill>
              </a:rPr>
              <a:t>associative memory </a:t>
            </a:r>
            <a:r>
              <a:rPr lang="en-US" altLang="en-US" dirty="0"/>
              <a:t>or </a:t>
            </a:r>
            <a:r>
              <a:rPr lang="en-US" altLang="en-US" b="1" dirty="0">
                <a:solidFill>
                  <a:srgbClr val="3366FF"/>
                </a:solidFill>
              </a:rPr>
              <a:t>translation look-aside buffers </a:t>
            </a:r>
            <a:r>
              <a:rPr lang="en-US" altLang="en-US" dirty="0"/>
              <a:t>(</a:t>
            </a:r>
            <a:r>
              <a:rPr lang="en-US" altLang="en-US" b="1" dirty="0">
                <a:solidFill>
                  <a:srgbClr val="3366FF"/>
                </a:solidFill>
              </a:rPr>
              <a:t>TLBs</a:t>
            </a:r>
            <a:r>
              <a:rPr lang="en-US" altLang="en-US" dirty="0"/>
              <a:t>)</a:t>
            </a:r>
            <a:endParaRPr lang="en-US" altLang="en-US" b="1" dirty="0">
              <a:solidFill>
                <a:srgbClr val="3366FF"/>
              </a:solidFill>
            </a:endParaRPr>
          </a:p>
        </p:txBody>
      </p:sp>
      <p:pic>
        <p:nvPicPr>
          <p:cNvPr id="4" name="Audio 3">
            <a:hlinkClick r:id="" action="ppaction://media"/>
            <a:extLst>
              <a:ext uri="{FF2B5EF4-FFF2-40B4-BE49-F238E27FC236}">
                <a16:creationId xmlns:a16="http://schemas.microsoft.com/office/drawing/2014/main" id="{CA751B11-7317-480D-824A-A294326CE9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p:transition spd="slow" advTm="461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F7BBB1F8-F760-48D4-8F88-235CFD4339A0}"/>
              </a:ext>
            </a:extLst>
          </p:cNvPr>
          <p:cNvSpPr>
            <a:spLocks noGrp="1" noChangeArrowheads="1"/>
          </p:cNvSpPr>
          <p:nvPr>
            <p:ph type="title"/>
          </p:nvPr>
        </p:nvSpPr>
        <p:spPr>
          <a:xfrm>
            <a:off x="1981200" y="152401"/>
            <a:ext cx="8229600" cy="576263"/>
          </a:xfrm>
        </p:spPr>
        <p:txBody>
          <a:bodyPr>
            <a:normAutofit fontScale="90000"/>
          </a:bodyPr>
          <a:lstStyle/>
          <a:p>
            <a:pPr eaLnBrk="1" hangingPunct="1"/>
            <a:r>
              <a:rPr lang="en-US" altLang="en-US"/>
              <a:t>Hashed Page Table</a:t>
            </a:r>
            <a:endParaRPr lang="en-US" altLang="en-US" sz="2400"/>
          </a:p>
        </p:txBody>
      </p:sp>
      <p:pic>
        <p:nvPicPr>
          <p:cNvPr id="148483" name="Picture 6">
            <a:extLst>
              <a:ext uri="{FF2B5EF4-FFF2-40B4-BE49-F238E27FC236}">
                <a16:creationId xmlns:a16="http://schemas.microsoft.com/office/drawing/2014/main" id="{B243A7BF-6590-4651-B32E-CDF1D77E97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6888" y="1274764"/>
            <a:ext cx="66167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3BBB8517-B254-4AAD-963B-6A7269483C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6721"/>
    </mc:Choice>
    <mc:Fallback xmlns="">
      <p:transition spd="slow" advTm="106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D76FF1C8-D1B4-4D55-B82E-DF4708E8EE00}"/>
              </a:ext>
            </a:extLst>
          </p:cNvPr>
          <p:cNvSpPr>
            <a:spLocks noGrp="1" noChangeArrowheads="1"/>
          </p:cNvSpPr>
          <p:nvPr>
            <p:ph type="title"/>
          </p:nvPr>
        </p:nvSpPr>
        <p:spPr>
          <a:xfrm>
            <a:off x="2254250" y="152401"/>
            <a:ext cx="7956550" cy="576263"/>
          </a:xfrm>
        </p:spPr>
        <p:txBody>
          <a:bodyPr>
            <a:normAutofit fontScale="90000"/>
          </a:bodyPr>
          <a:lstStyle/>
          <a:p>
            <a:pPr eaLnBrk="1" hangingPunct="1"/>
            <a:r>
              <a:rPr lang="en-US" altLang="en-US"/>
              <a:t>Inverted Page Table</a:t>
            </a:r>
          </a:p>
        </p:txBody>
      </p:sp>
      <p:sp>
        <p:nvSpPr>
          <p:cNvPr id="150531" name="Rectangle 3">
            <a:extLst>
              <a:ext uri="{FF2B5EF4-FFF2-40B4-BE49-F238E27FC236}">
                <a16:creationId xmlns:a16="http://schemas.microsoft.com/office/drawing/2014/main" id="{930681B1-5957-44AC-A524-A5968AFC68E6}"/>
              </a:ext>
            </a:extLst>
          </p:cNvPr>
          <p:cNvSpPr>
            <a:spLocks noGrp="1" noChangeArrowheads="1"/>
          </p:cNvSpPr>
          <p:nvPr>
            <p:ph type="body" idx="1"/>
          </p:nvPr>
        </p:nvSpPr>
        <p:spPr>
          <a:xfrm>
            <a:off x="2463800" y="1152526"/>
            <a:ext cx="7073900" cy="4792663"/>
          </a:xfrm>
        </p:spPr>
        <p:txBody>
          <a:bodyPr>
            <a:normAutofit fontScale="77500" lnSpcReduction="20000"/>
          </a:bodyPr>
          <a:lstStyle/>
          <a:p>
            <a:r>
              <a:rPr lang="en-US" altLang="en-US"/>
              <a:t>Rather than each process having a page table and keeping track of all possible logical pages, track all physical pages</a:t>
            </a:r>
          </a:p>
          <a:p>
            <a:r>
              <a:rPr lang="en-US" altLang="en-US"/>
              <a:t>One entry for each real page of memory</a:t>
            </a:r>
          </a:p>
          <a:p>
            <a:r>
              <a:rPr lang="en-US" altLang="en-US"/>
              <a:t>Entry consists of the virtual address of the page stored in that real memory location, with information about the process that owns that page</a:t>
            </a:r>
          </a:p>
          <a:p>
            <a:r>
              <a:rPr lang="en-US" altLang="en-US"/>
              <a:t>Decreases memory needed to store each page table, but increases time needed to search the table when a page reference occurs</a:t>
            </a:r>
          </a:p>
          <a:p>
            <a:r>
              <a:rPr lang="en-US" altLang="en-US"/>
              <a:t>Use hash table to limit the search to one — or at most a few — page-table entries</a:t>
            </a:r>
          </a:p>
          <a:p>
            <a:pPr lvl="1"/>
            <a:r>
              <a:rPr lang="en-US" altLang="en-US"/>
              <a:t>TLB can accelerate access</a:t>
            </a:r>
          </a:p>
          <a:p>
            <a:r>
              <a:rPr lang="en-US" altLang="en-US"/>
              <a:t>But how to implement shared memory?</a:t>
            </a:r>
          </a:p>
          <a:p>
            <a:pPr lvl="1"/>
            <a:r>
              <a:rPr lang="en-US" altLang="en-US"/>
              <a:t>One mapping of a virtual address to the shared physical address</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1282A731-DF9C-4959-A68F-0FEDB460D619}"/>
              </a:ext>
            </a:extLst>
          </p:cNvPr>
          <p:cNvSpPr>
            <a:spLocks noGrp="1" noChangeArrowheads="1"/>
          </p:cNvSpPr>
          <p:nvPr>
            <p:ph type="title"/>
          </p:nvPr>
        </p:nvSpPr>
        <p:spPr>
          <a:xfrm>
            <a:off x="2482850" y="182563"/>
            <a:ext cx="7791450" cy="576262"/>
          </a:xfrm>
        </p:spPr>
        <p:txBody>
          <a:bodyPr>
            <a:normAutofit fontScale="90000"/>
          </a:bodyPr>
          <a:lstStyle/>
          <a:p>
            <a:pPr eaLnBrk="1" hangingPunct="1"/>
            <a:r>
              <a:rPr lang="en-US" altLang="en-US"/>
              <a:t>Inverted Page Table Architecture</a:t>
            </a:r>
            <a:endParaRPr lang="en-US" altLang="en-US" sz="2400"/>
          </a:p>
        </p:txBody>
      </p:sp>
      <p:pic>
        <p:nvPicPr>
          <p:cNvPr id="152579" name="Picture 6">
            <a:extLst>
              <a:ext uri="{FF2B5EF4-FFF2-40B4-BE49-F238E27FC236}">
                <a16:creationId xmlns:a16="http://schemas.microsoft.com/office/drawing/2014/main" id="{490A8AD5-DD20-4F09-A75C-E182F32A08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1675" y="1274763"/>
            <a:ext cx="6057900" cy="418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30002231-B576-4417-A5C5-DD25EA74F6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7056"/>
    </mc:Choice>
    <mc:Fallback xmlns="">
      <p:transition spd="slow" advTm="117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F006C66F-93B3-438E-A28A-C82E56429BF5}"/>
              </a:ext>
            </a:extLst>
          </p:cNvPr>
          <p:cNvSpPr>
            <a:spLocks noGrp="1" noChangeArrowheads="1"/>
          </p:cNvSpPr>
          <p:nvPr>
            <p:ph type="title"/>
          </p:nvPr>
        </p:nvSpPr>
        <p:spPr>
          <a:xfrm>
            <a:off x="2579688" y="166688"/>
            <a:ext cx="8229600" cy="576262"/>
          </a:xfrm>
        </p:spPr>
        <p:txBody>
          <a:bodyPr>
            <a:normAutofit fontScale="90000"/>
          </a:bodyPr>
          <a:lstStyle/>
          <a:p>
            <a:pPr eaLnBrk="1" hangingPunct="1"/>
            <a:r>
              <a:rPr lang="en-US" altLang="en-US"/>
              <a:t>Implementation of Page Table (Cont.)</a:t>
            </a:r>
          </a:p>
        </p:txBody>
      </p:sp>
      <p:sp>
        <p:nvSpPr>
          <p:cNvPr id="114691" name="Rectangle 3">
            <a:extLst>
              <a:ext uri="{FF2B5EF4-FFF2-40B4-BE49-F238E27FC236}">
                <a16:creationId xmlns:a16="http://schemas.microsoft.com/office/drawing/2014/main" id="{225C2548-CA14-442F-BDFE-BB3F91DD5C79}"/>
              </a:ext>
            </a:extLst>
          </p:cNvPr>
          <p:cNvSpPr>
            <a:spLocks noGrp="1" noChangeArrowheads="1"/>
          </p:cNvSpPr>
          <p:nvPr>
            <p:ph type="body" idx="1"/>
          </p:nvPr>
        </p:nvSpPr>
        <p:spPr>
          <a:xfrm>
            <a:off x="1349830" y="1146175"/>
            <a:ext cx="8723084" cy="4686300"/>
          </a:xfrm>
        </p:spPr>
        <p:txBody>
          <a:bodyPr>
            <a:normAutofit/>
          </a:bodyPr>
          <a:lstStyle/>
          <a:p>
            <a:pPr algn="just"/>
            <a:r>
              <a:rPr lang="en-US" altLang="en-US" dirty="0"/>
              <a:t>Some TLBs store</a:t>
            </a:r>
            <a:r>
              <a:rPr lang="en-US" altLang="en-US" b="1" dirty="0"/>
              <a:t> </a:t>
            </a:r>
            <a:r>
              <a:rPr lang="en-US" altLang="en-US" b="1" dirty="0">
                <a:solidFill>
                  <a:srgbClr val="3366FF"/>
                </a:solidFill>
              </a:rPr>
              <a:t>address-space identifiers </a:t>
            </a:r>
            <a:r>
              <a:rPr lang="en-US" altLang="en-US" dirty="0"/>
              <a:t>(</a:t>
            </a:r>
            <a:r>
              <a:rPr lang="en-US" altLang="en-US" b="1" dirty="0">
                <a:solidFill>
                  <a:srgbClr val="3366FF"/>
                </a:solidFill>
              </a:rPr>
              <a:t>ASIDs</a:t>
            </a:r>
            <a:r>
              <a:rPr lang="en-US" altLang="en-US" dirty="0"/>
              <a:t>)</a:t>
            </a:r>
            <a:r>
              <a:rPr lang="en-US" altLang="en-US" b="1" dirty="0">
                <a:solidFill>
                  <a:srgbClr val="3366FF"/>
                </a:solidFill>
              </a:rPr>
              <a:t> </a:t>
            </a:r>
            <a:r>
              <a:rPr lang="en-US" altLang="en-US" dirty="0"/>
              <a:t>in each TLB entry – uniquely identifies each process to provide address-space protection for that process</a:t>
            </a:r>
          </a:p>
          <a:p>
            <a:pPr algn="just"/>
            <a:r>
              <a:rPr lang="en-US" altLang="en-US" dirty="0"/>
              <a:t>Ensures that ASID of currently running process matches with the virtual page numbers.</a:t>
            </a:r>
          </a:p>
          <a:p>
            <a:pPr algn="just"/>
            <a:r>
              <a:rPr lang="en-US" altLang="en-US" dirty="0"/>
              <a:t>TLBs typically small (64 to 1,024 entries)</a:t>
            </a:r>
          </a:p>
          <a:p>
            <a:pPr algn="just"/>
            <a:r>
              <a:rPr lang="en-US" altLang="en-US" dirty="0"/>
              <a:t>On a TLB miss, value is loaded into the TLB for faster access next time</a:t>
            </a:r>
          </a:p>
          <a:p>
            <a:pPr lvl="1" algn="just"/>
            <a:r>
              <a:rPr lang="en-US" altLang="en-US" dirty="0"/>
              <a:t>Replacement policies must be considered</a:t>
            </a:r>
          </a:p>
          <a:p>
            <a:pPr lvl="1" algn="just"/>
            <a:r>
              <a:rPr lang="en-US" altLang="en-US" dirty="0"/>
              <a:t>Some entries are wired down (they can’t be removed from TLB </a:t>
            </a:r>
            <a:r>
              <a:rPr lang="en-US" altLang="en-US" dirty="0" err="1"/>
              <a:t>ie.kernel</a:t>
            </a:r>
            <a:r>
              <a:rPr lang="en-US" altLang="en-US" dirty="0"/>
              <a:t> code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050">
            <a:extLst>
              <a:ext uri="{FF2B5EF4-FFF2-40B4-BE49-F238E27FC236}">
                <a16:creationId xmlns:a16="http://schemas.microsoft.com/office/drawing/2014/main" id="{3FE578D2-92CA-439E-B7DC-482D1F951C0E}"/>
              </a:ext>
            </a:extLst>
          </p:cNvPr>
          <p:cNvSpPr>
            <a:spLocks noGrp="1" noChangeArrowheads="1"/>
          </p:cNvSpPr>
          <p:nvPr>
            <p:ph type="title"/>
          </p:nvPr>
        </p:nvSpPr>
        <p:spPr>
          <a:xfrm>
            <a:off x="1981200" y="166688"/>
            <a:ext cx="8229600" cy="576262"/>
          </a:xfrm>
        </p:spPr>
        <p:txBody>
          <a:bodyPr>
            <a:normAutofit fontScale="90000"/>
          </a:bodyPr>
          <a:lstStyle/>
          <a:p>
            <a:pPr eaLnBrk="1" hangingPunct="1"/>
            <a:r>
              <a:rPr lang="en-US" altLang="en-US"/>
              <a:t>Associative Memory</a:t>
            </a:r>
          </a:p>
        </p:txBody>
      </p:sp>
      <p:sp>
        <p:nvSpPr>
          <p:cNvPr id="116739" name="Rectangle 2051">
            <a:extLst>
              <a:ext uri="{FF2B5EF4-FFF2-40B4-BE49-F238E27FC236}">
                <a16:creationId xmlns:a16="http://schemas.microsoft.com/office/drawing/2014/main" id="{2B2C8DDA-FFED-4AA8-9109-6A94BD548A77}"/>
              </a:ext>
            </a:extLst>
          </p:cNvPr>
          <p:cNvSpPr>
            <a:spLocks noGrp="1" noChangeArrowheads="1"/>
          </p:cNvSpPr>
          <p:nvPr>
            <p:ph type="body" idx="1"/>
          </p:nvPr>
        </p:nvSpPr>
        <p:spPr>
          <a:xfrm>
            <a:off x="2427288" y="1211263"/>
            <a:ext cx="7351712" cy="4483100"/>
          </a:xfrm>
        </p:spPr>
        <p:txBody>
          <a:bodyPr/>
          <a:lstStyle/>
          <a:p>
            <a:r>
              <a:rPr lang="en-US" altLang="en-US"/>
              <a:t>Associative memory – parallel search </a:t>
            </a:r>
          </a:p>
          <a:p>
            <a:endParaRPr lang="en-US" altLang="en-US"/>
          </a:p>
          <a:p>
            <a:endParaRPr lang="en-US" altLang="en-US"/>
          </a:p>
          <a:p>
            <a:endParaRPr lang="en-US" altLang="en-US"/>
          </a:p>
          <a:p>
            <a:endParaRPr lang="en-US" altLang="en-US"/>
          </a:p>
          <a:p>
            <a:pPr>
              <a:buFont typeface="Monotype Sorts" charset="2"/>
              <a:buNone/>
            </a:pPr>
            <a:endParaRPr lang="en-US" altLang="en-US"/>
          </a:p>
          <a:p>
            <a:r>
              <a:rPr lang="en-US" altLang="en-US"/>
              <a:t>Address translation (p, d)</a:t>
            </a:r>
          </a:p>
          <a:p>
            <a:pPr marL="627063" lvl="1"/>
            <a:r>
              <a:rPr lang="en-US" altLang="en-US"/>
              <a:t>If p is in associative register, get frame # out</a:t>
            </a:r>
          </a:p>
          <a:p>
            <a:pPr marL="627063" lvl="1"/>
            <a:r>
              <a:rPr lang="en-US" altLang="en-US"/>
              <a:t>Otherwise get frame # from page table in memory</a:t>
            </a:r>
          </a:p>
          <a:p>
            <a:pPr marL="627063" lvl="1"/>
            <a:endParaRPr lang="en-US" altLang="en-US"/>
          </a:p>
        </p:txBody>
      </p:sp>
      <p:pic>
        <p:nvPicPr>
          <p:cNvPr id="116740" name="Picture 1">
            <a:extLst>
              <a:ext uri="{FF2B5EF4-FFF2-40B4-BE49-F238E27FC236}">
                <a16:creationId xmlns:a16="http://schemas.microsoft.com/office/drawing/2014/main" id="{1A0EC9D1-6E7E-4043-8A25-D69CF4439E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9476" y="1693864"/>
            <a:ext cx="29432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401BBBBA-E578-42DE-A4C8-644D6AB0DD55}"/>
              </a:ext>
            </a:extLst>
          </p:cNvPr>
          <p:cNvSpPr>
            <a:spLocks noGrp="1" noChangeArrowheads="1"/>
          </p:cNvSpPr>
          <p:nvPr>
            <p:ph type="title"/>
          </p:nvPr>
        </p:nvSpPr>
        <p:spPr>
          <a:xfrm>
            <a:off x="2012950" y="182563"/>
            <a:ext cx="8229600" cy="576262"/>
          </a:xfrm>
        </p:spPr>
        <p:txBody>
          <a:bodyPr>
            <a:normAutofit fontScale="90000"/>
          </a:bodyPr>
          <a:lstStyle/>
          <a:p>
            <a:pPr eaLnBrk="1" hangingPunct="1"/>
            <a:r>
              <a:rPr lang="en-US" altLang="en-US"/>
              <a:t>Paging Hardware With TLB</a:t>
            </a:r>
            <a:endParaRPr lang="en-US" altLang="en-US" sz="2400"/>
          </a:p>
        </p:txBody>
      </p:sp>
      <p:pic>
        <p:nvPicPr>
          <p:cNvPr id="118787" name="Picture 5">
            <a:extLst>
              <a:ext uri="{FF2B5EF4-FFF2-40B4-BE49-F238E27FC236}">
                <a16:creationId xmlns:a16="http://schemas.microsoft.com/office/drawing/2014/main" id="{980ECFF8-842B-4564-9855-9794B971C4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9029" y="1284288"/>
            <a:ext cx="7416799" cy="459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Audio 10">
            <a:hlinkClick r:id="" action="ppaction://media"/>
            <a:extLst>
              <a:ext uri="{FF2B5EF4-FFF2-40B4-BE49-F238E27FC236}">
                <a16:creationId xmlns:a16="http://schemas.microsoft.com/office/drawing/2014/main" id="{5D238F5C-6351-4F94-887D-420C46A0EB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2949"/>
    </mc:Choice>
    <mc:Fallback xmlns="">
      <p:transition spd="slow" advTm="112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02C1153D-F81D-4647-B69A-1BE6CC7229D5}"/>
              </a:ext>
            </a:extLst>
          </p:cNvPr>
          <p:cNvSpPr>
            <a:spLocks noGrp="1" noChangeArrowheads="1"/>
          </p:cNvSpPr>
          <p:nvPr>
            <p:ph type="title"/>
          </p:nvPr>
        </p:nvSpPr>
        <p:spPr>
          <a:xfrm>
            <a:off x="1981200" y="152401"/>
            <a:ext cx="8229600" cy="576263"/>
          </a:xfrm>
        </p:spPr>
        <p:txBody>
          <a:bodyPr>
            <a:normAutofit fontScale="90000"/>
          </a:bodyPr>
          <a:lstStyle/>
          <a:p>
            <a:pPr eaLnBrk="1" hangingPunct="1"/>
            <a:r>
              <a:rPr lang="en-US" altLang="en-US"/>
              <a:t>Effective Access Time</a:t>
            </a:r>
          </a:p>
        </p:txBody>
      </p:sp>
      <p:sp>
        <p:nvSpPr>
          <p:cNvPr id="87043" name="Rectangle 3">
            <a:extLst>
              <a:ext uri="{FF2B5EF4-FFF2-40B4-BE49-F238E27FC236}">
                <a16:creationId xmlns:a16="http://schemas.microsoft.com/office/drawing/2014/main" id="{D5B4ABBD-488E-4FF5-A264-75A0BD5204E5}"/>
              </a:ext>
            </a:extLst>
          </p:cNvPr>
          <p:cNvSpPr>
            <a:spLocks noGrp="1" noChangeArrowheads="1"/>
          </p:cNvSpPr>
          <p:nvPr>
            <p:ph type="body" idx="1"/>
          </p:nvPr>
        </p:nvSpPr>
        <p:spPr>
          <a:xfrm>
            <a:off x="1981200" y="1084263"/>
            <a:ext cx="8686800" cy="5048250"/>
          </a:xfrm>
        </p:spPr>
        <p:txBody>
          <a:bodyPr>
            <a:normAutofit fontScale="77500" lnSpcReduction="20000"/>
          </a:bodyPr>
          <a:lstStyle/>
          <a:p>
            <a:pPr marL="457200" lvl="1" indent="0" algn="just">
              <a:buNone/>
              <a:tabLst>
                <a:tab pos="2062163" algn="l"/>
                <a:tab pos="2566988" algn="l"/>
              </a:tabLst>
              <a:defRPr/>
            </a:pPr>
            <a:r>
              <a:rPr lang="en-US" altLang="en-US" dirty="0">
                <a:sym typeface="Symbol" panose="05050102010706020507" pitchFamily="18" charset="2"/>
              </a:rPr>
              <a:t>[Hit ratio – percentage </a:t>
            </a:r>
            <a:r>
              <a:rPr lang="en-US" altLang="en-US">
                <a:sym typeface="Symbol" panose="05050102010706020507" pitchFamily="18" charset="2"/>
              </a:rPr>
              <a:t>of time </a:t>
            </a:r>
            <a:r>
              <a:rPr lang="en-US" altLang="en-US" dirty="0">
                <a:sym typeface="Symbol" panose="05050102010706020507" pitchFamily="18" charset="2"/>
              </a:rPr>
              <a:t>that a page number is found in the associative registers]</a:t>
            </a:r>
          </a:p>
          <a:p>
            <a:pPr algn="just">
              <a:defRPr/>
            </a:pPr>
            <a:r>
              <a:rPr lang="en-US" altLang="en-US" dirty="0">
                <a:sym typeface="Symbol" panose="05050102010706020507" pitchFamily="18" charset="2"/>
              </a:rPr>
              <a:t>TLB hit 80%,  20ns for TLB search, 100ns for memory access,</a:t>
            </a:r>
            <a:r>
              <a:rPr lang="en-US" dirty="0"/>
              <a:t> then</a:t>
            </a:r>
          </a:p>
          <a:p>
            <a:pPr marL="0" indent="0" algn="just">
              <a:buNone/>
              <a:defRPr/>
            </a:pPr>
            <a:r>
              <a:rPr lang="en-US" dirty="0"/>
              <a:t>    a mapped-memory access takes 120 nanoseconds when the page             </a:t>
            </a:r>
          </a:p>
          <a:p>
            <a:pPr marL="0" indent="0" algn="just">
              <a:buNone/>
              <a:defRPr/>
            </a:pPr>
            <a:r>
              <a:rPr lang="en-US" dirty="0"/>
              <a:t>     number is  in the TLB.</a:t>
            </a:r>
            <a:endParaRPr lang="en-US" altLang="en-US" dirty="0">
              <a:sym typeface="Symbol" panose="05050102010706020507" pitchFamily="18" charset="2"/>
            </a:endParaRPr>
          </a:p>
          <a:p>
            <a:pPr algn="just">
              <a:defRPr/>
            </a:pPr>
            <a:r>
              <a:rPr lang="en-US" dirty="0"/>
              <a:t>If we fail to find the page number in the TLB (20 nanoseconds),then we must first access memory for the page table and frame number (100 nanoseconds) and then access the desired byte in memory (100 nanoseconds),for a total of 220 nanoseconds</a:t>
            </a:r>
            <a:endParaRPr lang="en-US" altLang="en-US" dirty="0">
              <a:sym typeface="Symbol" panose="05050102010706020507" pitchFamily="18" charset="2"/>
            </a:endParaRPr>
          </a:p>
          <a:p>
            <a:pPr algn="just">
              <a:tabLst>
                <a:tab pos="2062163" algn="l"/>
                <a:tab pos="2566988" algn="l"/>
              </a:tabLst>
              <a:defRPr/>
            </a:pPr>
            <a:r>
              <a:rPr lang="en-US" altLang="en-US" b="1" dirty="0">
                <a:solidFill>
                  <a:srgbClr val="3366FF"/>
                </a:solidFill>
                <a:sym typeface="Symbol" panose="05050102010706020507" pitchFamily="18" charset="2"/>
              </a:rPr>
              <a:t>Effective Access Time</a:t>
            </a:r>
            <a:r>
              <a:rPr lang="en-US" altLang="en-US" dirty="0">
                <a:solidFill>
                  <a:srgbClr val="3366FF"/>
                </a:solidFill>
                <a:sym typeface="Symbol" panose="05050102010706020507" pitchFamily="18" charset="2"/>
              </a:rPr>
              <a:t> </a:t>
            </a:r>
            <a:r>
              <a:rPr lang="en-US" altLang="en-US" dirty="0">
                <a:sym typeface="Symbol" panose="05050102010706020507" pitchFamily="18" charset="2"/>
              </a:rPr>
              <a:t>(</a:t>
            </a:r>
            <a:r>
              <a:rPr lang="en-US" altLang="en-US" b="1" dirty="0">
                <a:solidFill>
                  <a:srgbClr val="3366FF"/>
                </a:solidFill>
                <a:sym typeface="Symbol" panose="05050102010706020507" pitchFamily="18" charset="2"/>
              </a:rPr>
              <a:t>EAT</a:t>
            </a:r>
            <a:r>
              <a:rPr lang="en-US" altLang="en-US" dirty="0">
                <a:sym typeface="Symbol" panose="05050102010706020507" pitchFamily="18" charset="2"/>
              </a:rPr>
              <a:t>)</a:t>
            </a:r>
          </a:p>
          <a:p>
            <a:pPr algn="just">
              <a:buNone/>
              <a:tabLst>
                <a:tab pos="2062163" algn="l"/>
                <a:tab pos="2566988" algn="l"/>
              </a:tabLst>
              <a:defRPr/>
            </a:pPr>
            <a:r>
              <a:rPr lang="en-US" altLang="en-US" dirty="0"/>
              <a:t>	</a:t>
            </a:r>
            <a:r>
              <a:rPr lang="en-US" altLang="en-US" dirty="0">
                <a:sym typeface="Symbol" panose="05050102010706020507" pitchFamily="18" charset="2"/>
              </a:rPr>
              <a:t>EAT = 0.80 x [ TLB access Time + memory access time] +</a:t>
            </a:r>
          </a:p>
          <a:p>
            <a:pPr algn="just">
              <a:buNone/>
              <a:tabLst>
                <a:tab pos="2062163" algn="l"/>
                <a:tab pos="2566988" algn="l"/>
              </a:tabLst>
              <a:defRPr/>
            </a:pPr>
            <a:r>
              <a:rPr lang="en-US" altLang="en-US" dirty="0">
                <a:sym typeface="Symbol" panose="05050102010706020507" pitchFamily="18" charset="2"/>
              </a:rPr>
              <a:t>    0.20 x [TLB access Time + Page table access time + memory access time]</a:t>
            </a:r>
          </a:p>
          <a:p>
            <a:pPr algn="just">
              <a:buNone/>
              <a:tabLst>
                <a:tab pos="2062163" algn="l"/>
                <a:tab pos="2566988" algn="l"/>
              </a:tabLst>
              <a:defRPr/>
            </a:pPr>
            <a:r>
              <a:rPr lang="en-US" altLang="en-US" dirty="0">
                <a:sym typeface="Symbol" panose="05050102010706020507" pitchFamily="18" charset="2"/>
              </a:rPr>
              <a:t>           = 0.80 x 120 + 0.20 x 220 = 140ns</a:t>
            </a:r>
          </a:p>
          <a:p>
            <a:pPr algn="just">
              <a:buNone/>
              <a:tabLst>
                <a:tab pos="2062163" algn="l"/>
                <a:tab pos="2566988" algn="l"/>
              </a:tabLst>
              <a:defRPr/>
            </a:pPr>
            <a:r>
              <a:rPr lang="en-US" altLang="en-US" dirty="0">
                <a:sym typeface="Symbol" panose="05050102010706020507" pitchFamily="18" charset="2"/>
              </a:rPr>
              <a:t>For 98% hit ratio     </a:t>
            </a:r>
          </a:p>
          <a:p>
            <a:pPr algn="just">
              <a:buNone/>
              <a:tabLst>
                <a:tab pos="2062163" algn="l"/>
                <a:tab pos="2566988" algn="l"/>
              </a:tabLst>
              <a:defRPr/>
            </a:pPr>
            <a:r>
              <a:rPr lang="en-US" altLang="en-US" dirty="0">
                <a:sym typeface="Symbol" panose="05050102010706020507" pitchFamily="18" charset="2"/>
              </a:rPr>
              <a:t>    EAT = 0.98 x 120 + 0.02 x 220 = 122ns</a:t>
            </a:r>
          </a:p>
          <a:p>
            <a:pPr lvl="1" algn="just">
              <a:tabLst>
                <a:tab pos="2062163" algn="l"/>
                <a:tab pos="2566988" algn="l"/>
              </a:tabLst>
              <a:defRPr/>
            </a:pPr>
            <a:endParaRPr lang="en-US" altLang="en-US" dirty="0">
              <a:sym typeface="Symbol" panose="05050102010706020507" pitchFamily="18" charset="2"/>
            </a:endParaRPr>
          </a:p>
          <a:p>
            <a:pPr>
              <a:buNone/>
              <a:tabLst>
                <a:tab pos="2062163" algn="l"/>
                <a:tab pos="2566988" algn="l"/>
              </a:tabLst>
              <a:defRPr/>
            </a:pPr>
            <a:endParaRPr lang="en-US" altLang="en-US" dirty="0"/>
          </a:p>
        </p:txBody>
      </p:sp>
      <p:pic>
        <p:nvPicPr>
          <p:cNvPr id="3" name="Audio 2">
            <a:hlinkClick r:id="" action="ppaction://media"/>
            <a:extLst>
              <a:ext uri="{FF2B5EF4-FFF2-40B4-BE49-F238E27FC236}">
                <a16:creationId xmlns:a16="http://schemas.microsoft.com/office/drawing/2014/main" id="{75213748-F306-4BA2-9666-6E38F20468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0459"/>
    </mc:Choice>
    <mc:Fallback xmlns="">
      <p:transition spd="slow" advTm="230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050">
            <a:extLst>
              <a:ext uri="{FF2B5EF4-FFF2-40B4-BE49-F238E27FC236}">
                <a16:creationId xmlns:a16="http://schemas.microsoft.com/office/drawing/2014/main" id="{C450B430-0F4C-4597-894F-6918D9FB91A3}"/>
              </a:ext>
            </a:extLst>
          </p:cNvPr>
          <p:cNvSpPr>
            <a:spLocks noGrp="1" noChangeArrowheads="1"/>
          </p:cNvSpPr>
          <p:nvPr>
            <p:ph type="title"/>
          </p:nvPr>
        </p:nvSpPr>
        <p:spPr>
          <a:xfrm>
            <a:off x="1981200" y="182563"/>
            <a:ext cx="8229600" cy="576262"/>
          </a:xfrm>
        </p:spPr>
        <p:txBody>
          <a:bodyPr>
            <a:normAutofit fontScale="90000"/>
          </a:bodyPr>
          <a:lstStyle/>
          <a:p>
            <a:pPr eaLnBrk="1" hangingPunct="1"/>
            <a:r>
              <a:rPr lang="en-US" altLang="en-US"/>
              <a:t>Memory Protection</a:t>
            </a:r>
          </a:p>
        </p:txBody>
      </p:sp>
      <p:sp>
        <p:nvSpPr>
          <p:cNvPr id="122883" name="Rectangle 2051">
            <a:extLst>
              <a:ext uri="{FF2B5EF4-FFF2-40B4-BE49-F238E27FC236}">
                <a16:creationId xmlns:a16="http://schemas.microsoft.com/office/drawing/2014/main" id="{141D7912-D12A-46DD-997C-592F9AC9BBA2}"/>
              </a:ext>
            </a:extLst>
          </p:cNvPr>
          <p:cNvSpPr>
            <a:spLocks noGrp="1" noChangeArrowheads="1"/>
          </p:cNvSpPr>
          <p:nvPr>
            <p:ph type="body" idx="1"/>
          </p:nvPr>
        </p:nvSpPr>
        <p:spPr>
          <a:xfrm>
            <a:off x="914400" y="1157288"/>
            <a:ext cx="9753600" cy="4468812"/>
          </a:xfrm>
        </p:spPr>
        <p:txBody>
          <a:bodyPr>
            <a:normAutofit lnSpcReduction="10000"/>
          </a:bodyPr>
          <a:lstStyle/>
          <a:p>
            <a:pPr algn="just"/>
            <a:r>
              <a:rPr lang="en-US" altLang="en-US" dirty="0"/>
              <a:t>Memory protection implemented by associating protection bit with each frame to indicate if read-only or read-write access is allowed</a:t>
            </a:r>
          </a:p>
          <a:p>
            <a:pPr lvl="1" algn="just"/>
            <a:r>
              <a:rPr lang="en-US" altLang="en-US" dirty="0"/>
              <a:t>Can also add more bits to indicate page execute-only, and so on</a:t>
            </a:r>
          </a:p>
          <a:p>
            <a:pPr algn="just"/>
            <a:r>
              <a:rPr lang="en-US" altLang="en-US" b="1" dirty="0">
                <a:solidFill>
                  <a:srgbClr val="3366FF"/>
                </a:solidFill>
              </a:rPr>
              <a:t>Valid-invalid</a:t>
            </a:r>
            <a:r>
              <a:rPr lang="en-US" altLang="en-US" dirty="0">
                <a:solidFill>
                  <a:srgbClr val="3366FF"/>
                </a:solidFill>
              </a:rPr>
              <a:t> </a:t>
            </a:r>
            <a:r>
              <a:rPr lang="en-US" altLang="en-US" dirty="0"/>
              <a:t>bit attached to each entry in the page table:</a:t>
            </a:r>
          </a:p>
          <a:p>
            <a:pPr lvl="1" algn="just"/>
            <a:r>
              <a:rPr lang="ja-JP" altLang="en-US" dirty="0"/>
              <a:t>“</a:t>
            </a:r>
            <a:r>
              <a:rPr lang="en-US" altLang="ja-JP" dirty="0"/>
              <a:t>valid</a:t>
            </a:r>
            <a:r>
              <a:rPr lang="ja-JP" altLang="en-US" dirty="0"/>
              <a:t>”</a:t>
            </a:r>
            <a:r>
              <a:rPr lang="en-US" altLang="ja-JP" dirty="0"/>
              <a:t> indicates that the associated page is in the process</a:t>
            </a:r>
            <a:r>
              <a:rPr lang="ja-JP" altLang="en-US" dirty="0"/>
              <a:t>’</a:t>
            </a:r>
            <a:r>
              <a:rPr lang="en-US" altLang="ja-JP" dirty="0"/>
              <a:t> logical address space, and is thus a legal page</a:t>
            </a:r>
          </a:p>
          <a:p>
            <a:pPr lvl="1" algn="just"/>
            <a:r>
              <a:rPr lang="ja-JP" altLang="en-US" dirty="0"/>
              <a:t>“</a:t>
            </a:r>
            <a:r>
              <a:rPr lang="en-US" altLang="ja-JP" dirty="0"/>
              <a:t>invalid</a:t>
            </a:r>
            <a:r>
              <a:rPr lang="ja-JP" altLang="en-US" dirty="0"/>
              <a:t>”</a:t>
            </a:r>
            <a:r>
              <a:rPr lang="en-US" altLang="ja-JP" dirty="0"/>
              <a:t> indicates that the page is not in the process</a:t>
            </a:r>
            <a:r>
              <a:rPr lang="ja-JP" altLang="en-US" dirty="0"/>
              <a:t>’</a:t>
            </a:r>
            <a:r>
              <a:rPr lang="en-US" altLang="ja-JP" dirty="0"/>
              <a:t> logical address space</a:t>
            </a:r>
          </a:p>
          <a:p>
            <a:pPr lvl="1" algn="just"/>
            <a:r>
              <a:rPr lang="en-US" altLang="en-US" dirty="0"/>
              <a:t>Or use </a:t>
            </a:r>
            <a:r>
              <a:rPr lang="en-US" altLang="en-US" b="1" dirty="0">
                <a:solidFill>
                  <a:srgbClr val="3366FF"/>
                </a:solidFill>
              </a:rPr>
              <a:t>page-table length register </a:t>
            </a:r>
            <a:r>
              <a:rPr lang="en-US" altLang="en-US" dirty="0"/>
              <a:t>(</a:t>
            </a:r>
            <a:r>
              <a:rPr lang="en-US" altLang="en-US" b="1" dirty="0">
                <a:solidFill>
                  <a:srgbClr val="3366FF"/>
                </a:solidFill>
              </a:rPr>
              <a:t>PTLR</a:t>
            </a:r>
            <a:r>
              <a:rPr lang="en-US" altLang="en-US" dirty="0"/>
              <a:t>)</a:t>
            </a:r>
          </a:p>
          <a:p>
            <a:pPr algn="just"/>
            <a:r>
              <a:rPr lang="en-US" altLang="en-US" dirty="0"/>
              <a:t>Any violations result in a trap to the kernel</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DB019F09-FF0E-491C-92C5-301C3D4574E5}"/>
              </a:ext>
            </a:extLst>
          </p:cNvPr>
          <p:cNvSpPr>
            <a:spLocks noGrp="1" noChangeArrowheads="1"/>
          </p:cNvSpPr>
          <p:nvPr>
            <p:ph type="title"/>
          </p:nvPr>
        </p:nvSpPr>
        <p:spPr>
          <a:xfrm>
            <a:off x="2409825" y="233539"/>
            <a:ext cx="7772400" cy="594610"/>
          </a:xfrm>
        </p:spPr>
        <p:txBody>
          <a:bodyPr>
            <a:normAutofit fontScale="90000"/>
          </a:bodyPr>
          <a:lstStyle/>
          <a:p>
            <a:pPr eaLnBrk="1" hangingPunct="1"/>
            <a:br>
              <a:rPr lang="en-US" altLang="en-US" sz="2800" dirty="0"/>
            </a:br>
            <a:r>
              <a:rPr lang="en-US" altLang="en-US" sz="2800" dirty="0"/>
              <a:t>Memory Protection: Valid (v) or Invalid (</a:t>
            </a:r>
            <a:r>
              <a:rPr lang="en-US" altLang="en-US" sz="2800" dirty="0" err="1"/>
              <a:t>i</a:t>
            </a:r>
            <a:r>
              <a:rPr lang="en-US" altLang="en-US" sz="2800" dirty="0"/>
              <a:t>) Bit In A Page Table</a:t>
            </a:r>
          </a:p>
        </p:txBody>
      </p:sp>
      <p:pic>
        <p:nvPicPr>
          <p:cNvPr id="124931" name="Picture 5">
            <a:extLst>
              <a:ext uri="{FF2B5EF4-FFF2-40B4-BE49-F238E27FC236}">
                <a16:creationId xmlns:a16="http://schemas.microsoft.com/office/drawing/2014/main" id="{4770E1A1-B7EA-45DF-8761-A0AE1899B1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997" y="1267528"/>
            <a:ext cx="6443003"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AB09C30A-59B1-400E-871A-8F5791FD27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1569"/>
    </mc:Choice>
    <mc:Fallback xmlns="">
      <p:transition spd="slow" advTm="91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20041558-BC6C-485D-BA6D-D0A6D502C7EB}"/>
              </a:ext>
            </a:extLst>
          </p:cNvPr>
          <p:cNvSpPr>
            <a:spLocks noGrp="1" noChangeArrowheads="1"/>
          </p:cNvSpPr>
          <p:nvPr>
            <p:ph type="title"/>
          </p:nvPr>
        </p:nvSpPr>
        <p:spPr>
          <a:xfrm>
            <a:off x="1981200" y="182563"/>
            <a:ext cx="8229600" cy="576262"/>
          </a:xfrm>
        </p:spPr>
        <p:txBody>
          <a:bodyPr>
            <a:normAutofit fontScale="90000"/>
          </a:bodyPr>
          <a:lstStyle/>
          <a:p>
            <a:pPr eaLnBrk="1" hangingPunct="1"/>
            <a:r>
              <a:rPr lang="en-US" altLang="en-US"/>
              <a:t>Shared Pages</a:t>
            </a:r>
          </a:p>
        </p:txBody>
      </p:sp>
      <p:sp>
        <p:nvSpPr>
          <p:cNvPr id="126979" name="Rectangle 3">
            <a:extLst>
              <a:ext uri="{FF2B5EF4-FFF2-40B4-BE49-F238E27FC236}">
                <a16:creationId xmlns:a16="http://schemas.microsoft.com/office/drawing/2014/main" id="{89BDDF3D-04CC-4F3F-8889-3D80DDF31931}"/>
              </a:ext>
            </a:extLst>
          </p:cNvPr>
          <p:cNvSpPr>
            <a:spLocks noGrp="1" noChangeArrowheads="1"/>
          </p:cNvSpPr>
          <p:nvPr>
            <p:ph type="body" idx="1"/>
          </p:nvPr>
        </p:nvSpPr>
        <p:spPr>
          <a:xfrm>
            <a:off x="886266" y="1141413"/>
            <a:ext cx="9324534" cy="4483100"/>
          </a:xfrm>
        </p:spPr>
        <p:txBody>
          <a:bodyPr>
            <a:normAutofit lnSpcReduction="10000"/>
          </a:bodyPr>
          <a:lstStyle/>
          <a:p>
            <a:pPr algn="just"/>
            <a:r>
              <a:rPr lang="en-US" altLang="en-US" b="1" dirty="0">
                <a:solidFill>
                  <a:srgbClr val="3366FF"/>
                </a:solidFill>
              </a:rPr>
              <a:t>Shared code</a:t>
            </a:r>
          </a:p>
          <a:p>
            <a:pPr algn="just"/>
            <a:r>
              <a:rPr lang="en-US" altLang="en-US" dirty="0">
                <a:latin typeface="Times New Roman" panose="02020603050405020304" pitchFamily="18" charset="0"/>
              </a:rPr>
              <a:t>Reentrant code is non-self-modifying code: it never changes during execution. Thus, two or more processes can execute the same code at the same time.</a:t>
            </a:r>
            <a:endParaRPr lang="en-US" altLang="en-US" b="1" dirty="0">
              <a:solidFill>
                <a:srgbClr val="3366FF"/>
              </a:solidFill>
            </a:endParaRPr>
          </a:p>
          <a:p>
            <a:pPr lvl="1" algn="just"/>
            <a:r>
              <a:rPr lang="en-US" altLang="en-US" dirty="0"/>
              <a:t>One copy of read-only (</a:t>
            </a:r>
            <a:r>
              <a:rPr lang="en-US" altLang="en-US" b="1" dirty="0">
                <a:solidFill>
                  <a:srgbClr val="3366FF"/>
                </a:solidFill>
              </a:rPr>
              <a:t>reentrant</a:t>
            </a:r>
            <a:r>
              <a:rPr lang="en-US" altLang="en-US" dirty="0"/>
              <a:t>) code shared among processes (i.e., text editors, compilers </a:t>
            </a:r>
            <a:r>
              <a:rPr lang="en-US" altLang="en-US" dirty="0" err="1"/>
              <a:t>etc</a:t>
            </a:r>
            <a:r>
              <a:rPr lang="en-US" altLang="en-US" dirty="0"/>
              <a:t>)</a:t>
            </a:r>
          </a:p>
          <a:p>
            <a:pPr lvl="1" algn="just"/>
            <a:r>
              <a:rPr lang="en-US" altLang="en-US" dirty="0"/>
              <a:t>Similar to multiple threads sharing the same process space</a:t>
            </a:r>
          </a:p>
          <a:p>
            <a:pPr algn="just"/>
            <a:r>
              <a:rPr lang="en-US" altLang="en-US" b="1" dirty="0">
                <a:solidFill>
                  <a:srgbClr val="3366FF"/>
                </a:solidFill>
              </a:rPr>
              <a:t>Private code and data</a:t>
            </a:r>
            <a:r>
              <a:rPr lang="en-US" altLang="en-US" dirty="0">
                <a:solidFill>
                  <a:srgbClr val="3366FF"/>
                </a:solidFill>
              </a:rPr>
              <a:t> </a:t>
            </a:r>
          </a:p>
          <a:p>
            <a:pPr lvl="1" algn="just"/>
            <a:r>
              <a:rPr lang="en-US" altLang="en-US" dirty="0"/>
              <a:t>Each process keeps a separate copy of the code and data</a:t>
            </a:r>
          </a:p>
          <a:p>
            <a:pPr lvl="1" algn="just"/>
            <a:r>
              <a:rPr lang="en-US" altLang="en-US" dirty="0"/>
              <a:t>The pages for the private code and data can appear anywhere in the logical address space</a:t>
            </a:r>
          </a:p>
        </p:txBody>
      </p:sp>
    </p:spTree>
  </p:cSld>
  <p:clrMapOvr>
    <a:masterClrMapping/>
  </p:clrMapOvr>
  <p:transition spd="slow"/>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1287</Words>
  <Application>Microsoft Office PowerPoint</Application>
  <PresentationFormat>Widescreen</PresentationFormat>
  <Paragraphs>146</Paragraphs>
  <Slides>22</Slides>
  <Notes>19</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Helvetica</vt:lpstr>
      <vt:lpstr>Monotype Sorts</vt:lpstr>
      <vt:lpstr>Times New Roman</vt:lpstr>
      <vt:lpstr>Office Theme</vt:lpstr>
      <vt:lpstr>Paging II</vt:lpstr>
      <vt:lpstr>Implementation of Page Table</vt:lpstr>
      <vt:lpstr>Implementation of Page Table (Cont.)</vt:lpstr>
      <vt:lpstr>Associative Memory</vt:lpstr>
      <vt:lpstr>Paging Hardware With TLB</vt:lpstr>
      <vt:lpstr>Effective Access Time</vt:lpstr>
      <vt:lpstr>Memory Protection</vt:lpstr>
      <vt:lpstr> Memory Protection: Valid (v) or Invalid (i) Bit In A Page Table</vt:lpstr>
      <vt:lpstr>Shared Pages</vt:lpstr>
      <vt:lpstr>PowerPoint Presentation</vt:lpstr>
      <vt:lpstr>Shared Pages Example</vt:lpstr>
      <vt:lpstr>Structure of the Page Table</vt:lpstr>
      <vt:lpstr> Hierarchical Page Tables</vt:lpstr>
      <vt:lpstr>Two-Level Page-Table Scheme</vt:lpstr>
      <vt:lpstr>Two-Level Paging Example</vt:lpstr>
      <vt:lpstr>Address-Translation Scheme</vt:lpstr>
      <vt:lpstr>64-bit Logical Address Space</vt:lpstr>
      <vt:lpstr>Three-level Paging Scheme</vt:lpstr>
      <vt:lpstr>Hashed Page Tables</vt:lpstr>
      <vt:lpstr>Hashed Page Table</vt:lpstr>
      <vt:lpstr>Inverted Page Table</vt:lpstr>
      <vt:lpstr>Inverted Page Table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Paging II</dc:title>
  <dc:creator>Chetana Pujari [MAHE-MIT]</dc:creator>
  <cp:lastModifiedBy>Chetana Pujari [MAHE-MIT]</cp:lastModifiedBy>
  <cp:revision>1</cp:revision>
  <dcterms:created xsi:type="dcterms:W3CDTF">2020-04-07T05:45:02Z</dcterms:created>
  <dcterms:modified xsi:type="dcterms:W3CDTF">2020-04-07T05:46:09Z</dcterms:modified>
</cp:coreProperties>
</file>